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77" r:id="rId1"/>
    <p:sldMasterId id="2147483678" r:id="rId2"/>
  </p:sldMasterIdLst>
  <p:notesMasterIdLst>
    <p:notesMasterId r:id="rId23"/>
  </p:notesMasterIdLst>
  <p:sldIdLst>
    <p:sldId id="256" r:id="rId3"/>
    <p:sldId id="257" r:id="rId4"/>
    <p:sldId id="258" r:id="rId5"/>
    <p:sldId id="259" r:id="rId6"/>
    <p:sldId id="261" r:id="rId7"/>
    <p:sldId id="285" r:id="rId8"/>
    <p:sldId id="265" r:id="rId9"/>
    <p:sldId id="266" r:id="rId10"/>
    <p:sldId id="286" r:id="rId11"/>
    <p:sldId id="272" r:id="rId12"/>
    <p:sldId id="282" r:id="rId13"/>
    <p:sldId id="270" r:id="rId14"/>
    <p:sldId id="284" r:id="rId15"/>
    <p:sldId id="271" r:id="rId16"/>
    <p:sldId id="290" r:id="rId17"/>
    <p:sldId id="289" r:id="rId18"/>
    <p:sldId id="278" r:id="rId19"/>
    <p:sldId id="288" r:id="rId20"/>
    <p:sldId id="274" r:id="rId21"/>
    <p:sldId id="291" r:id="rId22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82"/>
  </p:normalViewPr>
  <p:slideViewPr>
    <p:cSldViewPr snapToGrid="0" snapToObjects="1">
      <p:cViewPr>
        <p:scale>
          <a:sx n="114" d="100"/>
          <a:sy n="114" d="100"/>
        </p:scale>
        <p:origin x="472" y="2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notesMaster" Target="notesMasters/notesMaster1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799" cy="4587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799" cy="4587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399" cy="30860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399" cy="30860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03" name="Shape 203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Shape 204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Shape 351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Shape 35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353" name="Shape 353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lIns="91425" tIns="45700" rIns="91425" bIns="45700" anchor="b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LiveSlide Site</a:t>
            </a:r>
          </a:p>
          <a:p>
            <a:r>
              <a:rPr lang="en-US" smtClean="0"/>
              <a:t>http://nbviewer.jupyter.org/github/NeuroDataDesign/seelviz/blob/gh-pages/Tony/html/april30/s3617_to_ara3_regions.html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8B0C02-1F23-3A43-AF53-4DFC2004713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4221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Shape 33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Shape 334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335" name="Shape 335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lIns="91425" tIns="45700" rIns="91425" bIns="45700" anchor="b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LiveSlide Site</a:t>
            </a:r>
          </a:p>
          <a:p>
            <a:r>
              <a:rPr lang="en-US" smtClean="0"/>
              <a:t>http://nbviewer.jupyter.org/github/NeuroDataDesign/seelviz/blob/gh-pages/Tony/html/april30/s3617_to_ara3_edgegraph.html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086739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Shape 342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Shape 343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344" name="Shape 344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lIns="91425" tIns="45700" rIns="91425" bIns="45700" anchor="b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LiveSlide Site</a:t>
            </a:r>
          </a:p>
          <a:p>
            <a:r>
              <a:rPr lang="en-US" smtClean="0"/>
              <a:t>http://nbviewer.jupyter.org/github/NeuroDataDesign/seelviz/blob/gh-pages/Tony/html/april30/s3617_to_ara3_density.html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86411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878728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Shape 431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Shape 43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33" name="Shape 433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lIns="91425" tIns="45700" rIns="91425" bIns="45700" anchor="b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LiveSlide Site</a:t>
            </a:r>
          </a:p>
          <a:p>
            <a:r>
              <a:rPr lang="en-US" smtClean="0"/>
              <a:t>https://nbviewer.jupyter.org/github/NeuroDataDesign/seelviz/blob/gh-pages/Luke/s3617_SE_connectivity.html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18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7636227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Shape 368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369" name="Shape 369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11" name="Shape 211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Shape 212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lang="en-US" sz="12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b="1" dirty="0" smtClean="0">
                <a:solidFill>
                  <a:srgbClr val="F3F3F3"/>
                </a:solidFill>
              </a:rPr>
              <a:t>Submit batch job:</a:t>
            </a:r>
          </a:p>
          <a:p>
            <a:pPr lvl="0"/>
            <a:r>
              <a:rPr lang="en-US" dirty="0" smtClean="0">
                <a:solidFill>
                  <a:srgbClr val="F3F3F3"/>
                </a:solidFill>
              </a:rPr>
              <a:t>python </a:t>
            </a:r>
            <a:r>
              <a:rPr lang="en-US" dirty="0" err="1" smtClean="0">
                <a:solidFill>
                  <a:srgbClr val="F3F3F3"/>
                </a:solidFill>
              </a:rPr>
              <a:t>create_job.py</a:t>
            </a:r>
            <a:r>
              <a:rPr lang="en-US" dirty="0" smtClean="0">
                <a:solidFill>
                  <a:srgbClr val="F3F3F3"/>
                </a:solidFill>
              </a:rPr>
              <a:t> --bucket </a:t>
            </a:r>
            <a:r>
              <a:rPr lang="en-US" dirty="0" err="1" smtClean="0">
                <a:solidFill>
                  <a:srgbClr val="F3F3F3"/>
                </a:solidFill>
              </a:rPr>
              <a:t>clviz</a:t>
            </a:r>
            <a:r>
              <a:rPr lang="en-US" dirty="0" smtClean="0">
                <a:solidFill>
                  <a:srgbClr val="F3F3F3"/>
                </a:solidFill>
              </a:rPr>
              <a:t>-bucket --credentials </a:t>
            </a:r>
            <a:r>
              <a:rPr lang="en-US" dirty="0" err="1" smtClean="0">
                <a:solidFill>
                  <a:srgbClr val="F3F3F3"/>
                </a:solidFill>
              </a:rPr>
              <a:t>accessKeys.csv</a:t>
            </a:r>
            <a:r>
              <a:rPr lang="en-US" dirty="0" smtClean="0">
                <a:solidFill>
                  <a:srgbClr val="F3F3F3"/>
                </a:solidFill>
              </a:rPr>
              <a:t> --token s3617_to_ara3</a:t>
            </a:r>
          </a:p>
          <a:p>
            <a:pPr lvl="0"/>
            <a:endParaRPr lang="en-US" dirty="0" smtClean="0">
              <a:solidFill>
                <a:srgbClr val="F3F3F3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en-US" sz="1200" b="1" dirty="0" smtClean="0">
                <a:solidFill>
                  <a:srgbClr val="F3F3F3"/>
                </a:solidFill>
              </a:rPr>
              <a:t>Launch web service:</a:t>
            </a:r>
          </a:p>
          <a:p>
            <a:pPr lvl="0">
              <a:spcBef>
                <a:spcPts val="0"/>
              </a:spcBef>
              <a:buNone/>
            </a:pPr>
            <a:r>
              <a:rPr lang="en-US" sz="1200" dirty="0" err="1" smtClean="0">
                <a:solidFill>
                  <a:srgbClr val="F3F3F3"/>
                </a:solidFill>
              </a:rPr>
              <a:t>docker</a:t>
            </a:r>
            <a:r>
              <a:rPr lang="en-US" sz="1200" dirty="0" smtClean="0">
                <a:solidFill>
                  <a:srgbClr val="F3F3F3"/>
                </a:solidFill>
              </a:rPr>
              <a:t> run -it -p &lt;</a:t>
            </a:r>
            <a:r>
              <a:rPr lang="en-US" sz="1200" dirty="0" err="1" smtClean="0">
                <a:solidFill>
                  <a:srgbClr val="F3F3F3"/>
                </a:solidFill>
              </a:rPr>
              <a:t>local_port</a:t>
            </a:r>
            <a:r>
              <a:rPr lang="en-US" sz="1200" dirty="0" smtClean="0">
                <a:solidFill>
                  <a:srgbClr val="F3F3F3"/>
                </a:solidFill>
              </a:rPr>
              <a:t>&gt;:8070 --name web jliu118/</a:t>
            </a:r>
            <a:r>
              <a:rPr lang="en-US" sz="1200" dirty="0" err="1" smtClean="0">
                <a:solidFill>
                  <a:srgbClr val="F3F3F3"/>
                </a:solidFill>
              </a:rPr>
              <a:t>clarityweb:run</a:t>
            </a:r>
            <a:endParaRPr lang="en-US" dirty="0" smtClean="0">
              <a:solidFill>
                <a:srgbClr val="F3F3F3"/>
              </a:solidFill>
            </a:endParaRP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419476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1" name="Shape 221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30" name="Shape 230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Shape 231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lang="en-US" sz="12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48" name="Shape 248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" name="Shape 24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lang="en-US" sz="12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48" name="Shape 248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" name="Shape 24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lang="en-US" sz="12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544975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85" name="Shape 285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6" name="Shape 286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7</a:t>
            </a:fld>
            <a:endParaRPr lang="en-US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Shape 296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97" name="Shape 297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" name="Shape 29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8</a:t>
            </a:fld>
            <a:endParaRPr lang="en-US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48" name="Shape 248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" name="Shape 24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lang="en-US" sz="12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394347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Shape 17"/>
          <p:cNvPicPr preferRelativeResize="0"/>
          <p:nvPr/>
        </p:nvPicPr>
        <p:blipFill rotWithShape="1">
          <a:blip r:embed="rId2">
            <a:alphaModFix/>
          </a:blip>
          <a:srcRect r="14314" b="2129"/>
          <a:stretch/>
        </p:blipFill>
        <p:spPr>
          <a:xfrm>
            <a:off x="4524864" y="787400"/>
            <a:ext cx="7669634" cy="6055609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Shape 18"/>
          <p:cNvSpPr txBox="1">
            <a:spLocks noGrp="1"/>
          </p:cNvSpPr>
          <p:nvPr>
            <p:ph type="ctrTitle"/>
          </p:nvPr>
        </p:nvSpPr>
        <p:spPr>
          <a:xfrm>
            <a:off x="2779425" y="2020631"/>
            <a:ext cx="9144000" cy="164148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r" rtl="0">
              <a:lnSpc>
                <a:spcPct val="90000"/>
              </a:lnSpc>
              <a:spcBef>
                <a:spcPts val="0"/>
              </a:spcBef>
              <a:buClr>
                <a:srgbClr val="A6BCD7"/>
              </a:buClr>
              <a:buFont typeface="Arial"/>
              <a:buNone/>
              <a:defRPr sz="9600" b="0" i="0" u="none" strike="noStrike" cap="none">
                <a:solidFill>
                  <a:srgbClr val="A6BCD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9" name="Shape 19"/>
          <p:cNvSpPr/>
          <p:nvPr/>
        </p:nvSpPr>
        <p:spPr>
          <a:xfrm rot="10800000" flipH="1">
            <a:off x="-9041" y="6003561"/>
            <a:ext cx="12201041" cy="614596"/>
          </a:xfrm>
          <a:prstGeom prst="rect">
            <a:avLst/>
          </a:prstGeom>
          <a:solidFill>
            <a:srgbClr val="318DDE"/>
          </a:solidFill>
          <a:ln w="12700" cap="flat" cmpd="sng">
            <a:solidFill>
              <a:srgbClr val="2F7E89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anoramic Picture with Caption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>
            <a:spLocks noGrp="1"/>
          </p:cNvSpPr>
          <p:nvPr>
            <p:ph type="title"/>
          </p:nvPr>
        </p:nvSpPr>
        <p:spPr>
          <a:xfrm>
            <a:off x="839787" y="4367160"/>
            <a:ext cx="10515599" cy="81935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A6BCD7"/>
              </a:buClr>
              <a:buFont typeface="Arial"/>
              <a:buNone/>
              <a:defRPr sz="3200" b="0" i="0" u="none" strike="noStrike" cap="none">
                <a:solidFill>
                  <a:srgbClr val="A6BCD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78" name="Shape 78"/>
          <p:cNvSpPr>
            <a:spLocks noGrp="1"/>
          </p:cNvSpPr>
          <p:nvPr>
            <p:ph type="pic" idx="2"/>
          </p:nvPr>
        </p:nvSpPr>
        <p:spPr>
          <a:xfrm>
            <a:off x="839787" y="987425"/>
            <a:ext cx="10515599" cy="337973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rgbClr val="DFD6C2"/>
              </a:buClr>
              <a:buFont typeface="Arial"/>
              <a:buNone/>
              <a:defRPr sz="32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28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24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20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20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839787" y="5186516"/>
            <a:ext cx="10514011" cy="68247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rgbClr val="318DDE"/>
              </a:buClr>
              <a:buFont typeface="Arial"/>
              <a:buNone/>
              <a:defRPr sz="1600" b="0" i="0" u="none" strike="noStrike" cap="none">
                <a:solidFill>
                  <a:srgbClr val="318DDE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14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12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10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10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dt" idx="10"/>
          </p:nvPr>
        </p:nvSpPr>
        <p:spPr>
          <a:xfrm>
            <a:off x="838200" y="6558053"/>
            <a:ext cx="2743199" cy="29994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81" name="Shape 81"/>
          <p:cNvSpPr txBox="1">
            <a:spLocks noGrp="1"/>
          </p:cNvSpPr>
          <p:nvPr>
            <p:ph type="ftr" idx="11"/>
          </p:nvPr>
        </p:nvSpPr>
        <p:spPr>
          <a:xfrm>
            <a:off x="4038600" y="6558053"/>
            <a:ext cx="4114800" cy="29994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82" name="Shape 82"/>
          <p:cNvSpPr txBox="1">
            <a:spLocks noGrp="1"/>
          </p:cNvSpPr>
          <p:nvPr>
            <p:ph type="sldNum" idx="12"/>
          </p:nvPr>
        </p:nvSpPr>
        <p:spPr>
          <a:xfrm>
            <a:off x="8610600" y="6558053"/>
            <a:ext cx="2743199" cy="29994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200">
              <a:solidFill>
                <a:srgbClr val="DFD6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Shape 83"/>
          <p:cNvSpPr/>
          <p:nvPr/>
        </p:nvSpPr>
        <p:spPr>
          <a:xfrm rot="10800000" flipH="1">
            <a:off x="0" y="6558053"/>
            <a:ext cx="12201041" cy="52606"/>
          </a:xfrm>
          <a:prstGeom prst="rect">
            <a:avLst/>
          </a:prstGeom>
          <a:solidFill>
            <a:srgbClr val="318DDE"/>
          </a:solidFill>
          <a:ln w="12700" cap="flat" cmpd="sng">
            <a:solidFill>
              <a:srgbClr val="2F7E89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aption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>
            <a:spLocks noGrp="1"/>
          </p:cNvSpPr>
          <p:nvPr>
            <p:ph type="title"/>
          </p:nvPr>
        </p:nvSpPr>
        <p:spPr>
          <a:xfrm>
            <a:off x="839787" y="365125"/>
            <a:ext cx="10515599" cy="35343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A6BCD7"/>
              </a:buClr>
              <a:buFont typeface="Arial"/>
              <a:buNone/>
              <a:defRPr sz="3200" b="0" i="0" u="none" strike="noStrike" cap="none">
                <a:solidFill>
                  <a:srgbClr val="A6BCD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xfrm>
            <a:off x="839787" y="4489398"/>
            <a:ext cx="10514011" cy="150182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rgbClr val="DFD6C2"/>
              </a:buClr>
              <a:buFont typeface="Arial"/>
              <a:buNone/>
              <a:defRPr sz="16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14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12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10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10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87" name="Shape 87"/>
          <p:cNvSpPr txBox="1">
            <a:spLocks noGrp="1"/>
          </p:cNvSpPr>
          <p:nvPr>
            <p:ph type="dt" idx="10"/>
          </p:nvPr>
        </p:nvSpPr>
        <p:spPr>
          <a:xfrm>
            <a:off x="838200" y="6558053"/>
            <a:ext cx="2743199" cy="29994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88" name="Shape 88"/>
          <p:cNvSpPr txBox="1">
            <a:spLocks noGrp="1"/>
          </p:cNvSpPr>
          <p:nvPr>
            <p:ph type="ftr" idx="11"/>
          </p:nvPr>
        </p:nvSpPr>
        <p:spPr>
          <a:xfrm>
            <a:off x="4038600" y="6558053"/>
            <a:ext cx="4114800" cy="29994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89" name="Shape 89"/>
          <p:cNvSpPr txBox="1">
            <a:spLocks noGrp="1"/>
          </p:cNvSpPr>
          <p:nvPr>
            <p:ph type="sldNum" idx="12"/>
          </p:nvPr>
        </p:nvSpPr>
        <p:spPr>
          <a:xfrm>
            <a:off x="8610600" y="6558053"/>
            <a:ext cx="2743199" cy="29994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200">
              <a:solidFill>
                <a:srgbClr val="DFD6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Shape 90"/>
          <p:cNvSpPr/>
          <p:nvPr/>
        </p:nvSpPr>
        <p:spPr>
          <a:xfrm rot="10800000" flipH="1">
            <a:off x="0" y="6558053"/>
            <a:ext cx="12201041" cy="52606"/>
          </a:xfrm>
          <a:prstGeom prst="rect">
            <a:avLst/>
          </a:prstGeom>
          <a:solidFill>
            <a:srgbClr val="318DDE"/>
          </a:solidFill>
          <a:ln w="12700" cap="flat" cmpd="sng">
            <a:solidFill>
              <a:srgbClr val="2F7E89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 with Cap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>
            <a:spLocks noGrp="1"/>
          </p:cNvSpPr>
          <p:nvPr>
            <p:ph type="title"/>
          </p:nvPr>
        </p:nvSpPr>
        <p:spPr>
          <a:xfrm>
            <a:off x="1446212" y="365125"/>
            <a:ext cx="9302752" cy="299290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A6BCD7"/>
              </a:buClr>
              <a:buFont typeface="Arial"/>
              <a:buNone/>
              <a:defRPr sz="4400" b="0" i="0" u="none" strike="noStrike" cap="none">
                <a:solidFill>
                  <a:srgbClr val="A6BCD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93" name="Shape 93"/>
          <p:cNvSpPr txBox="1">
            <a:spLocks noGrp="1"/>
          </p:cNvSpPr>
          <p:nvPr>
            <p:ph type="body" idx="1"/>
          </p:nvPr>
        </p:nvSpPr>
        <p:spPr>
          <a:xfrm>
            <a:off x="1720643" y="3365557"/>
            <a:ext cx="8752299" cy="54896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rgbClr val="318DDE"/>
              </a:buClr>
              <a:buFont typeface="Arial"/>
              <a:buNone/>
              <a:defRPr sz="1400" b="0" i="0" u="none" strike="noStrike" cap="none">
                <a:solidFill>
                  <a:srgbClr val="318DDE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14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12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10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10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94" name="Shape 94"/>
          <p:cNvSpPr txBox="1">
            <a:spLocks noGrp="1"/>
          </p:cNvSpPr>
          <p:nvPr>
            <p:ph type="body" idx="2"/>
          </p:nvPr>
        </p:nvSpPr>
        <p:spPr>
          <a:xfrm>
            <a:off x="838200" y="4501728"/>
            <a:ext cx="10512423" cy="148949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rgbClr val="DFD6C2"/>
              </a:buClr>
              <a:buFont typeface="Arial"/>
              <a:buNone/>
              <a:defRPr sz="16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14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12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10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10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95" name="Shape 95"/>
          <p:cNvSpPr txBox="1">
            <a:spLocks noGrp="1"/>
          </p:cNvSpPr>
          <p:nvPr>
            <p:ph type="dt" idx="10"/>
          </p:nvPr>
        </p:nvSpPr>
        <p:spPr>
          <a:xfrm>
            <a:off x="838200" y="6558053"/>
            <a:ext cx="2743199" cy="29994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96" name="Shape 96"/>
          <p:cNvSpPr txBox="1">
            <a:spLocks noGrp="1"/>
          </p:cNvSpPr>
          <p:nvPr>
            <p:ph type="ftr" idx="11"/>
          </p:nvPr>
        </p:nvSpPr>
        <p:spPr>
          <a:xfrm>
            <a:off x="4038600" y="6558053"/>
            <a:ext cx="4114800" cy="29994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97" name="Shape 97"/>
          <p:cNvSpPr txBox="1">
            <a:spLocks noGrp="1"/>
          </p:cNvSpPr>
          <p:nvPr>
            <p:ph type="sldNum" idx="12"/>
          </p:nvPr>
        </p:nvSpPr>
        <p:spPr>
          <a:xfrm>
            <a:off x="8610600" y="6558053"/>
            <a:ext cx="2743199" cy="29994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200">
              <a:solidFill>
                <a:srgbClr val="DFD6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Shape 98"/>
          <p:cNvSpPr txBox="1"/>
          <p:nvPr/>
        </p:nvSpPr>
        <p:spPr>
          <a:xfrm>
            <a:off x="1111044" y="786824"/>
            <a:ext cx="609599" cy="58477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lt1"/>
              </a:buClr>
              <a:buSzPct val="25000"/>
              <a:buFont typeface="Corbel"/>
              <a:buNone/>
            </a:pPr>
            <a:r>
              <a:rPr lang="en-US" sz="8000" b="0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“</a:t>
            </a:r>
          </a:p>
        </p:txBody>
      </p:sp>
      <p:sp>
        <p:nvSpPr>
          <p:cNvPr id="99" name="Shape 99"/>
          <p:cNvSpPr txBox="1"/>
          <p:nvPr/>
        </p:nvSpPr>
        <p:spPr>
          <a:xfrm>
            <a:off x="10437811" y="2743200"/>
            <a:ext cx="609599" cy="58477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Clr>
                <a:schemeClr val="lt1"/>
              </a:buClr>
              <a:buSzPct val="25000"/>
              <a:buFont typeface="Corbel"/>
              <a:buNone/>
            </a:pPr>
            <a:r>
              <a:rPr lang="en-US" sz="8000" b="0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”</a:t>
            </a:r>
          </a:p>
        </p:txBody>
      </p:sp>
      <p:sp>
        <p:nvSpPr>
          <p:cNvPr id="100" name="Shape 100"/>
          <p:cNvSpPr/>
          <p:nvPr/>
        </p:nvSpPr>
        <p:spPr>
          <a:xfrm rot="10800000" flipH="1">
            <a:off x="0" y="6558053"/>
            <a:ext cx="12201041" cy="52606"/>
          </a:xfrm>
          <a:prstGeom prst="rect">
            <a:avLst/>
          </a:prstGeom>
          <a:solidFill>
            <a:srgbClr val="318DDE"/>
          </a:solidFill>
          <a:ln w="12700" cap="flat" cmpd="sng">
            <a:solidFill>
              <a:srgbClr val="2F7E89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Name Card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>
            <a:spLocks noGrp="1"/>
          </p:cNvSpPr>
          <p:nvPr>
            <p:ph type="title"/>
          </p:nvPr>
        </p:nvSpPr>
        <p:spPr>
          <a:xfrm>
            <a:off x="839787" y="2326966"/>
            <a:ext cx="10515599" cy="251183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A6BCD7"/>
              </a:buClr>
              <a:buFont typeface="Arial"/>
              <a:buNone/>
              <a:defRPr sz="5400" b="0" i="0" u="none" strike="noStrike" cap="none">
                <a:solidFill>
                  <a:srgbClr val="A6BCD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839787" y="4850580"/>
            <a:ext cx="10514011" cy="11406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rgbClr val="318DDE"/>
              </a:buClr>
              <a:buFont typeface="Arial"/>
              <a:buNone/>
              <a:defRPr sz="1600" b="0" i="0" u="none" strike="noStrike" cap="none">
                <a:solidFill>
                  <a:srgbClr val="318DDE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14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12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10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10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04" name="Shape 104"/>
          <p:cNvSpPr txBox="1">
            <a:spLocks noGrp="1"/>
          </p:cNvSpPr>
          <p:nvPr>
            <p:ph type="dt" idx="10"/>
          </p:nvPr>
        </p:nvSpPr>
        <p:spPr>
          <a:xfrm>
            <a:off x="838200" y="6558053"/>
            <a:ext cx="2743199" cy="29994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05" name="Shape 105"/>
          <p:cNvSpPr txBox="1">
            <a:spLocks noGrp="1"/>
          </p:cNvSpPr>
          <p:nvPr>
            <p:ph type="ftr" idx="11"/>
          </p:nvPr>
        </p:nvSpPr>
        <p:spPr>
          <a:xfrm>
            <a:off x="4038600" y="6558053"/>
            <a:ext cx="4114800" cy="29994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06" name="Shape 106"/>
          <p:cNvSpPr txBox="1">
            <a:spLocks noGrp="1"/>
          </p:cNvSpPr>
          <p:nvPr>
            <p:ph type="sldNum" idx="12"/>
          </p:nvPr>
        </p:nvSpPr>
        <p:spPr>
          <a:xfrm>
            <a:off x="8610600" y="6558053"/>
            <a:ext cx="2743199" cy="29994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200">
              <a:solidFill>
                <a:srgbClr val="DFD6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Shape 107"/>
          <p:cNvSpPr/>
          <p:nvPr/>
        </p:nvSpPr>
        <p:spPr>
          <a:xfrm rot="10800000" flipH="1">
            <a:off x="0" y="6558053"/>
            <a:ext cx="12201041" cy="52606"/>
          </a:xfrm>
          <a:prstGeom prst="rect">
            <a:avLst/>
          </a:prstGeom>
          <a:solidFill>
            <a:srgbClr val="318DDE"/>
          </a:solidFill>
          <a:ln w="12700" cap="flat" cmpd="sng">
            <a:solidFill>
              <a:srgbClr val="2F7E89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 Column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A6BCD7"/>
              </a:buClr>
              <a:buFont typeface="Arial"/>
              <a:buNone/>
              <a:defRPr sz="5400" b="0" i="0" u="none" strike="noStrike" cap="none">
                <a:solidFill>
                  <a:srgbClr val="A6BCD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10" name="Shape 110"/>
          <p:cNvSpPr txBox="1">
            <a:spLocks noGrp="1"/>
          </p:cNvSpPr>
          <p:nvPr>
            <p:ph type="body" idx="1"/>
          </p:nvPr>
        </p:nvSpPr>
        <p:spPr>
          <a:xfrm>
            <a:off x="1337282" y="1885950"/>
            <a:ext cx="2946865" cy="5762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rgbClr val="318DDE"/>
              </a:buClr>
              <a:buFont typeface="Arial"/>
              <a:buNone/>
              <a:defRPr sz="2400" b="0" i="0" u="none" strike="noStrike" cap="none">
                <a:solidFill>
                  <a:srgbClr val="318DDE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2000" b="1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1800" b="1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1600" b="1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1600" b="1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11" name="Shape 111"/>
          <p:cNvSpPr txBox="1">
            <a:spLocks noGrp="1"/>
          </p:cNvSpPr>
          <p:nvPr>
            <p:ph type="body" idx="2"/>
          </p:nvPr>
        </p:nvSpPr>
        <p:spPr>
          <a:xfrm>
            <a:off x="1356798" y="2571750"/>
            <a:ext cx="2927350" cy="35893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rgbClr val="DFD6C2"/>
              </a:buClr>
              <a:buFont typeface="Arial"/>
              <a:buNone/>
              <a:defRPr sz="14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12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10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9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9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12" name="Shape 112"/>
          <p:cNvSpPr txBox="1">
            <a:spLocks noGrp="1"/>
          </p:cNvSpPr>
          <p:nvPr>
            <p:ph type="body" idx="3"/>
          </p:nvPr>
        </p:nvSpPr>
        <p:spPr>
          <a:xfrm>
            <a:off x="4587994" y="1885950"/>
            <a:ext cx="2936241" cy="5762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228600" marR="0" lvl="0" indent="-228600" algn="l" rtl="0">
              <a:lnSpc>
                <a:spcPct val="90000"/>
              </a:lnSpc>
              <a:spcBef>
                <a:spcPts val="1000"/>
              </a:spcBef>
              <a:buClr>
                <a:srgbClr val="318DDE"/>
              </a:buClr>
              <a:buFont typeface="Arial"/>
              <a:buNone/>
              <a:defRPr sz="2400" b="0" i="0" u="none" strike="noStrike" cap="none">
                <a:solidFill>
                  <a:srgbClr val="318DDE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13" name="Shape 113"/>
          <p:cNvSpPr txBox="1">
            <a:spLocks noGrp="1"/>
          </p:cNvSpPr>
          <p:nvPr>
            <p:ph type="body" idx="4"/>
          </p:nvPr>
        </p:nvSpPr>
        <p:spPr>
          <a:xfrm>
            <a:off x="4577441" y="2571750"/>
            <a:ext cx="2946793" cy="35893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rgbClr val="DFD6C2"/>
              </a:buClr>
              <a:buFont typeface="Arial"/>
              <a:buNone/>
              <a:defRPr sz="14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12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10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9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9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14" name="Shape 114"/>
          <p:cNvSpPr txBox="1">
            <a:spLocks noGrp="1"/>
          </p:cNvSpPr>
          <p:nvPr>
            <p:ph type="body" idx="5"/>
          </p:nvPr>
        </p:nvSpPr>
        <p:spPr>
          <a:xfrm>
            <a:off x="7829035" y="1885950"/>
            <a:ext cx="2932112" cy="5762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228600" marR="0" lvl="0" indent="-228600" algn="l" rtl="0">
              <a:lnSpc>
                <a:spcPct val="90000"/>
              </a:lnSpc>
              <a:spcBef>
                <a:spcPts val="1000"/>
              </a:spcBef>
              <a:buClr>
                <a:srgbClr val="318DDE"/>
              </a:buClr>
              <a:buFont typeface="Arial"/>
              <a:buNone/>
              <a:defRPr sz="2400" b="0" i="0" u="none" strike="noStrike" cap="none">
                <a:solidFill>
                  <a:srgbClr val="318DDE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15" name="Shape 115"/>
          <p:cNvSpPr txBox="1">
            <a:spLocks noGrp="1"/>
          </p:cNvSpPr>
          <p:nvPr>
            <p:ph type="body" idx="6"/>
          </p:nvPr>
        </p:nvSpPr>
        <p:spPr>
          <a:xfrm>
            <a:off x="7829035" y="2571750"/>
            <a:ext cx="2932112" cy="35893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rgbClr val="DFD6C2"/>
              </a:buClr>
              <a:buFont typeface="Arial"/>
              <a:buNone/>
              <a:defRPr sz="14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12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10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9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9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16" name="Shape 116"/>
          <p:cNvSpPr txBox="1">
            <a:spLocks noGrp="1"/>
          </p:cNvSpPr>
          <p:nvPr>
            <p:ph type="dt" idx="10"/>
          </p:nvPr>
        </p:nvSpPr>
        <p:spPr>
          <a:xfrm>
            <a:off x="838200" y="6558053"/>
            <a:ext cx="2743199" cy="29994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17" name="Shape 117"/>
          <p:cNvSpPr txBox="1">
            <a:spLocks noGrp="1"/>
          </p:cNvSpPr>
          <p:nvPr>
            <p:ph type="ftr" idx="11"/>
          </p:nvPr>
        </p:nvSpPr>
        <p:spPr>
          <a:xfrm>
            <a:off x="4038600" y="6558053"/>
            <a:ext cx="4114800" cy="29994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18" name="Shape 118"/>
          <p:cNvSpPr txBox="1">
            <a:spLocks noGrp="1"/>
          </p:cNvSpPr>
          <p:nvPr>
            <p:ph type="sldNum" idx="12"/>
          </p:nvPr>
        </p:nvSpPr>
        <p:spPr>
          <a:xfrm>
            <a:off x="8610600" y="6558053"/>
            <a:ext cx="2743199" cy="29994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200">
              <a:solidFill>
                <a:srgbClr val="DFD6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Shape 119"/>
          <p:cNvSpPr/>
          <p:nvPr/>
        </p:nvSpPr>
        <p:spPr>
          <a:xfrm rot="10800000" flipH="1">
            <a:off x="0" y="6558053"/>
            <a:ext cx="12201041" cy="52606"/>
          </a:xfrm>
          <a:prstGeom prst="rect">
            <a:avLst/>
          </a:prstGeom>
          <a:solidFill>
            <a:srgbClr val="318DDE"/>
          </a:solidFill>
          <a:ln w="12700" cap="flat" cmpd="sng">
            <a:solidFill>
              <a:srgbClr val="2F7E89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 Picture Column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A6BCD7"/>
              </a:buClr>
              <a:buFont typeface="Arial"/>
              <a:buNone/>
              <a:defRPr sz="5400" b="0" i="0" u="none" strike="noStrike" cap="none">
                <a:solidFill>
                  <a:srgbClr val="A6BCD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22" name="Shape 122"/>
          <p:cNvSpPr txBox="1">
            <a:spLocks noGrp="1"/>
          </p:cNvSpPr>
          <p:nvPr>
            <p:ph type="body" idx="1"/>
          </p:nvPr>
        </p:nvSpPr>
        <p:spPr>
          <a:xfrm>
            <a:off x="1332084" y="4297503"/>
            <a:ext cx="2940049" cy="5762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rgbClr val="318DDE"/>
              </a:buClr>
              <a:buFont typeface="Arial"/>
              <a:buNone/>
              <a:defRPr sz="2400" b="0" i="0" u="none" strike="noStrike" cap="none">
                <a:solidFill>
                  <a:srgbClr val="318DDE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2000" b="1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1800" b="1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1600" b="1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1600" b="1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23" name="Shape 123"/>
          <p:cNvSpPr>
            <a:spLocks noGrp="1"/>
          </p:cNvSpPr>
          <p:nvPr>
            <p:ph type="pic" idx="2"/>
          </p:nvPr>
        </p:nvSpPr>
        <p:spPr>
          <a:xfrm>
            <a:off x="1332084" y="2256353"/>
            <a:ext cx="2940049" cy="1524000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799" dist="50800" dir="5400000" algn="tl" rotWithShape="0">
              <a:srgbClr val="000000">
                <a:alpha val="42745"/>
              </a:srgbClr>
            </a:outerShdw>
          </a:effectLst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90000"/>
              </a:lnSpc>
              <a:spcBef>
                <a:spcPts val="1000"/>
              </a:spcBef>
              <a:buClr>
                <a:srgbClr val="DFD6C2"/>
              </a:buClr>
              <a:buFont typeface="Arial"/>
              <a:buNone/>
              <a:defRPr sz="16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16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16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16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16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24" name="Shape 124"/>
          <p:cNvSpPr txBox="1">
            <a:spLocks noGrp="1"/>
          </p:cNvSpPr>
          <p:nvPr>
            <p:ph type="body" idx="3"/>
          </p:nvPr>
        </p:nvSpPr>
        <p:spPr>
          <a:xfrm>
            <a:off x="1332084" y="4873764"/>
            <a:ext cx="2940049" cy="6591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rgbClr val="DFD6C2"/>
              </a:buClr>
              <a:buFont typeface="Arial"/>
              <a:buNone/>
              <a:defRPr sz="14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12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10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9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9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25" name="Shape 125"/>
          <p:cNvSpPr txBox="1">
            <a:spLocks noGrp="1"/>
          </p:cNvSpPr>
          <p:nvPr>
            <p:ph type="body" idx="4"/>
          </p:nvPr>
        </p:nvSpPr>
        <p:spPr>
          <a:xfrm>
            <a:off x="4568996" y="4297503"/>
            <a:ext cx="2930525" cy="5762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rgbClr val="318DDE"/>
              </a:buClr>
              <a:buFont typeface="Arial"/>
              <a:buNone/>
              <a:defRPr sz="2400" b="0" i="0" u="none" strike="noStrike" cap="none">
                <a:solidFill>
                  <a:srgbClr val="318DDE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2000" b="1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1800" b="1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1600" b="1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1600" b="1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26" name="Shape 126"/>
          <p:cNvSpPr>
            <a:spLocks noGrp="1"/>
          </p:cNvSpPr>
          <p:nvPr>
            <p:ph type="pic" idx="5"/>
          </p:nvPr>
        </p:nvSpPr>
        <p:spPr>
          <a:xfrm>
            <a:off x="4568996" y="2256353"/>
            <a:ext cx="2930525" cy="1524000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799" dist="50800" dir="5400000" algn="tl" rotWithShape="0">
              <a:srgbClr val="000000">
                <a:alpha val="42745"/>
              </a:srgbClr>
            </a:outerShdw>
          </a:effectLst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90000"/>
              </a:lnSpc>
              <a:spcBef>
                <a:spcPts val="1000"/>
              </a:spcBef>
              <a:buClr>
                <a:srgbClr val="DFD6C2"/>
              </a:buClr>
              <a:buFont typeface="Arial"/>
              <a:buNone/>
              <a:defRPr sz="16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16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16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16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16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27" name="Shape 127"/>
          <p:cNvSpPr txBox="1">
            <a:spLocks noGrp="1"/>
          </p:cNvSpPr>
          <p:nvPr>
            <p:ph type="body" idx="6"/>
          </p:nvPr>
        </p:nvSpPr>
        <p:spPr>
          <a:xfrm>
            <a:off x="4567644" y="4873764"/>
            <a:ext cx="2934406" cy="6591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rgbClr val="DFD6C2"/>
              </a:buClr>
              <a:buFont typeface="Arial"/>
              <a:buNone/>
              <a:defRPr sz="14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12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10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9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9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28" name="Shape 128"/>
          <p:cNvSpPr txBox="1">
            <a:spLocks noGrp="1"/>
          </p:cNvSpPr>
          <p:nvPr>
            <p:ph type="body" idx="7"/>
          </p:nvPr>
        </p:nvSpPr>
        <p:spPr>
          <a:xfrm>
            <a:off x="7804321" y="4297503"/>
            <a:ext cx="2932112" cy="5762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rgbClr val="318DDE"/>
              </a:buClr>
              <a:buFont typeface="Arial"/>
              <a:buNone/>
              <a:defRPr sz="2400" b="0" i="0" u="none" strike="noStrike" cap="none">
                <a:solidFill>
                  <a:srgbClr val="318DDE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2000" b="1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1800" b="1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1600" b="1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1600" b="1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29" name="Shape 129"/>
          <p:cNvSpPr>
            <a:spLocks noGrp="1"/>
          </p:cNvSpPr>
          <p:nvPr>
            <p:ph type="pic" idx="8"/>
          </p:nvPr>
        </p:nvSpPr>
        <p:spPr>
          <a:xfrm>
            <a:off x="7804321" y="2256353"/>
            <a:ext cx="2932112" cy="1524000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799" dist="50800" dir="5400000" algn="tl" rotWithShape="0">
              <a:srgbClr val="000000">
                <a:alpha val="42745"/>
              </a:srgbClr>
            </a:outerShdw>
          </a:effectLst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90000"/>
              </a:lnSpc>
              <a:spcBef>
                <a:spcPts val="1000"/>
              </a:spcBef>
              <a:buClr>
                <a:srgbClr val="DFD6C2"/>
              </a:buClr>
              <a:buFont typeface="Arial"/>
              <a:buNone/>
              <a:defRPr sz="16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16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16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16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16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30" name="Shape 130"/>
          <p:cNvSpPr txBox="1">
            <a:spLocks noGrp="1"/>
          </p:cNvSpPr>
          <p:nvPr>
            <p:ph type="body" idx="9"/>
          </p:nvPr>
        </p:nvSpPr>
        <p:spPr>
          <a:xfrm>
            <a:off x="7804196" y="4873762"/>
            <a:ext cx="2935996" cy="6591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rgbClr val="DFD6C2"/>
              </a:buClr>
              <a:buFont typeface="Arial"/>
              <a:buNone/>
              <a:defRPr sz="14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12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10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9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9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31" name="Shape 131"/>
          <p:cNvSpPr txBox="1">
            <a:spLocks noGrp="1"/>
          </p:cNvSpPr>
          <p:nvPr>
            <p:ph type="dt" idx="10"/>
          </p:nvPr>
        </p:nvSpPr>
        <p:spPr>
          <a:xfrm>
            <a:off x="838200" y="6558053"/>
            <a:ext cx="2743199" cy="29994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32" name="Shape 132"/>
          <p:cNvSpPr txBox="1">
            <a:spLocks noGrp="1"/>
          </p:cNvSpPr>
          <p:nvPr>
            <p:ph type="ftr" idx="11"/>
          </p:nvPr>
        </p:nvSpPr>
        <p:spPr>
          <a:xfrm>
            <a:off x="4038600" y="6558053"/>
            <a:ext cx="4114800" cy="29994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33" name="Shape 133"/>
          <p:cNvSpPr txBox="1">
            <a:spLocks noGrp="1"/>
          </p:cNvSpPr>
          <p:nvPr>
            <p:ph type="sldNum" idx="12"/>
          </p:nvPr>
        </p:nvSpPr>
        <p:spPr>
          <a:xfrm>
            <a:off x="8610600" y="6558053"/>
            <a:ext cx="2743199" cy="29994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200">
              <a:solidFill>
                <a:srgbClr val="DFD6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Shape 134"/>
          <p:cNvSpPr/>
          <p:nvPr/>
        </p:nvSpPr>
        <p:spPr>
          <a:xfrm rot="10800000" flipH="1">
            <a:off x="0" y="6558053"/>
            <a:ext cx="12201041" cy="52606"/>
          </a:xfrm>
          <a:prstGeom prst="rect">
            <a:avLst/>
          </a:prstGeom>
          <a:solidFill>
            <a:srgbClr val="318DDE"/>
          </a:solidFill>
          <a:ln w="12700" cap="flat" cmpd="sng">
            <a:solidFill>
              <a:srgbClr val="2F7E89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itle and Vertical Text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A6BCD7"/>
              </a:buClr>
              <a:buFont typeface="Arial"/>
              <a:buNone/>
              <a:defRPr sz="5400" b="0" i="0" u="none" strike="noStrike" cap="none">
                <a:solidFill>
                  <a:srgbClr val="A6BCD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37" name="Shape 137"/>
          <p:cNvSpPr txBox="1">
            <a:spLocks noGrp="1"/>
          </p:cNvSpPr>
          <p:nvPr>
            <p:ph type="body" idx="1"/>
          </p:nvPr>
        </p:nvSpPr>
        <p:spPr>
          <a:xfrm rot="5400000">
            <a:off x="4061231" y="-1115605"/>
            <a:ext cx="4351338" cy="10233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rgbClr val="DFD6C2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38" name="Shape 138"/>
          <p:cNvSpPr txBox="1">
            <a:spLocks noGrp="1"/>
          </p:cNvSpPr>
          <p:nvPr>
            <p:ph type="dt" idx="10"/>
          </p:nvPr>
        </p:nvSpPr>
        <p:spPr>
          <a:xfrm>
            <a:off x="838200" y="6558053"/>
            <a:ext cx="2743199" cy="29994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39" name="Shape 139"/>
          <p:cNvSpPr txBox="1">
            <a:spLocks noGrp="1"/>
          </p:cNvSpPr>
          <p:nvPr>
            <p:ph type="ftr" idx="11"/>
          </p:nvPr>
        </p:nvSpPr>
        <p:spPr>
          <a:xfrm>
            <a:off x="4038600" y="6558053"/>
            <a:ext cx="4114800" cy="29994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40" name="Shape 140"/>
          <p:cNvSpPr txBox="1">
            <a:spLocks noGrp="1"/>
          </p:cNvSpPr>
          <p:nvPr>
            <p:ph type="sldNum" idx="12"/>
          </p:nvPr>
        </p:nvSpPr>
        <p:spPr>
          <a:xfrm>
            <a:off x="8610600" y="6558053"/>
            <a:ext cx="2743199" cy="29994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200">
              <a:solidFill>
                <a:srgbClr val="DFD6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Shape 141"/>
          <p:cNvSpPr/>
          <p:nvPr/>
        </p:nvSpPr>
        <p:spPr>
          <a:xfrm rot="10800000" flipH="1">
            <a:off x="0" y="6558053"/>
            <a:ext cx="12201041" cy="52606"/>
          </a:xfrm>
          <a:prstGeom prst="rect">
            <a:avLst/>
          </a:prstGeom>
          <a:solidFill>
            <a:srgbClr val="318DDE"/>
          </a:solidFill>
          <a:ln w="12700" cap="flat" cmpd="sng">
            <a:solidFill>
              <a:srgbClr val="2F7E89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Vertical Title and Text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A6BCD7"/>
              </a:buClr>
              <a:buFont typeface="Arial"/>
              <a:buNone/>
              <a:defRPr sz="5400" b="0" i="0" u="none" strike="noStrike" cap="none">
                <a:solidFill>
                  <a:srgbClr val="A6BCD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44" name="Shape 144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5"/>
            <a:ext cx="5811838" cy="7734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rgbClr val="DFD6C2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45" name="Shape 145"/>
          <p:cNvSpPr txBox="1">
            <a:spLocks noGrp="1"/>
          </p:cNvSpPr>
          <p:nvPr>
            <p:ph type="dt" idx="10"/>
          </p:nvPr>
        </p:nvSpPr>
        <p:spPr>
          <a:xfrm>
            <a:off x="838200" y="6558053"/>
            <a:ext cx="2743199" cy="29994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46" name="Shape 146"/>
          <p:cNvSpPr txBox="1">
            <a:spLocks noGrp="1"/>
          </p:cNvSpPr>
          <p:nvPr>
            <p:ph type="ftr" idx="11"/>
          </p:nvPr>
        </p:nvSpPr>
        <p:spPr>
          <a:xfrm>
            <a:off x="4038600" y="6558053"/>
            <a:ext cx="4114800" cy="29994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47" name="Shape 147"/>
          <p:cNvSpPr txBox="1">
            <a:spLocks noGrp="1"/>
          </p:cNvSpPr>
          <p:nvPr>
            <p:ph type="sldNum" idx="12"/>
          </p:nvPr>
        </p:nvSpPr>
        <p:spPr>
          <a:xfrm>
            <a:off x="8610600" y="6558053"/>
            <a:ext cx="2743199" cy="29994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200">
              <a:solidFill>
                <a:srgbClr val="DFD6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Shape 148"/>
          <p:cNvSpPr/>
          <p:nvPr/>
        </p:nvSpPr>
        <p:spPr>
          <a:xfrm rot="10800000" flipH="1">
            <a:off x="0" y="6558053"/>
            <a:ext cx="12201041" cy="52606"/>
          </a:xfrm>
          <a:prstGeom prst="rect">
            <a:avLst/>
          </a:prstGeom>
          <a:solidFill>
            <a:srgbClr val="318DDE"/>
          </a:solidFill>
          <a:ln w="12700" cap="flat" cmpd="sng">
            <a:solidFill>
              <a:srgbClr val="2F7E89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200" b="0" i="0" u="none" strike="noStrike" cap="none">
              <a:solidFill>
                <a:srgbClr val="DFD6C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6295823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 txBox="1">
            <a:spLocks noGrp="1"/>
          </p:cNvSpPr>
          <p:nvPr>
            <p:ph type="ctrTitle"/>
          </p:nvPr>
        </p:nvSpPr>
        <p:spPr>
          <a:xfrm>
            <a:off x="415611" y="992766"/>
            <a:ext cx="11360700" cy="2736900"/>
          </a:xfrm>
          <a:prstGeom prst="rect">
            <a:avLst/>
          </a:prstGeom>
        </p:spPr>
        <p:txBody>
          <a:bodyPr lIns="121900" tIns="121900" rIns="121900" bIns="121900" anchor="b" anchorCtr="0"/>
          <a:lstStyle>
            <a:lvl1pPr lvl="0" algn="ctr" rtl="0">
              <a:spcBef>
                <a:spcPts val="0"/>
              </a:spcBef>
              <a:buSzPct val="100000"/>
              <a:defRPr sz="6900"/>
            </a:lvl1pPr>
            <a:lvl2pPr lvl="1" algn="ctr" rtl="0">
              <a:spcBef>
                <a:spcPts val="0"/>
              </a:spcBef>
              <a:buSzPct val="100000"/>
              <a:defRPr sz="6900"/>
            </a:lvl2pPr>
            <a:lvl3pPr lvl="2" algn="ctr" rtl="0">
              <a:spcBef>
                <a:spcPts val="0"/>
              </a:spcBef>
              <a:buSzPct val="100000"/>
              <a:defRPr sz="6900"/>
            </a:lvl3pPr>
            <a:lvl4pPr lvl="3" algn="ctr" rtl="0">
              <a:spcBef>
                <a:spcPts val="0"/>
              </a:spcBef>
              <a:buSzPct val="100000"/>
              <a:defRPr sz="6900"/>
            </a:lvl4pPr>
            <a:lvl5pPr lvl="4" algn="ctr" rtl="0">
              <a:spcBef>
                <a:spcPts val="0"/>
              </a:spcBef>
              <a:buSzPct val="100000"/>
              <a:defRPr sz="6900"/>
            </a:lvl5pPr>
            <a:lvl6pPr lvl="5" algn="ctr" rtl="0">
              <a:spcBef>
                <a:spcPts val="0"/>
              </a:spcBef>
              <a:buSzPct val="100000"/>
              <a:defRPr sz="6900"/>
            </a:lvl6pPr>
            <a:lvl7pPr lvl="6" algn="ctr" rtl="0">
              <a:spcBef>
                <a:spcPts val="0"/>
              </a:spcBef>
              <a:buSzPct val="100000"/>
              <a:defRPr sz="6900"/>
            </a:lvl7pPr>
            <a:lvl8pPr lvl="7" algn="ctr" rtl="0">
              <a:spcBef>
                <a:spcPts val="0"/>
              </a:spcBef>
              <a:buSzPct val="100000"/>
              <a:defRPr sz="6900"/>
            </a:lvl8pPr>
            <a:lvl9pPr lvl="8" algn="ctr" rtl="0">
              <a:spcBef>
                <a:spcPts val="0"/>
              </a:spcBef>
              <a:buSzPct val="100000"/>
              <a:defRPr sz="6900"/>
            </a:lvl9pPr>
          </a:lstStyle>
          <a:p>
            <a:endParaRPr/>
          </a:p>
        </p:txBody>
      </p:sp>
      <p:sp>
        <p:nvSpPr>
          <p:cNvPr id="155" name="Shape 155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700" cy="1056900"/>
          </a:xfrm>
          <a:prstGeom prst="rect">
            <a:avLst/>
          </a:prstGeom>
        </p:spPr>
        <p:txBody>
          <a:bodyPr lIns="121900" tIns="121900" rIns="121900" bIns="121900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37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37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37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37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37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37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37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37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3700"/>
            </a:lvl9pPr>
          </a:lstStyle>
          <a:p>
            <a:endParaRPr/>
          </a:p>
        </p:txBody>
      </p:sp>
      <p:sp>
        <p:nvSpPr>
          <p:cNvPr id="156" name="Shape 156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lIns="121900" tIns="121900" rIns="121900" bIns="1219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A6BCD7"/>
              </a:buClr>
              <a:buFont typeface="Arial"/>
              <a:buNone/>
              <a:defRPr sz="5400" b="0" i="0" u="none" strike="noStrike" cap="none">
                <a:solidFill>
                  <a:srgbClr val="A6BCD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1120000" y="1825625"/>
            <a:ext cx="10233799" cy="43513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rgbClr val="DFD6C2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dt" idx="10"/>
          </p:nvPr>
        </p:nvSpPr>
        <p:spPr>
          <a:xfrm>
            <a:off x="838200" y="6558054"/>
            <a:ext cx="2743199" cy="29994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ftr" idx="11"/>
          </p:nvPr>
        </p:nvSpPr>
        <p:spPr>
          <a:xfrm>
            <a:off x="4038600" y="6558054"/>
            <a:ext cx="4114800" cy="29994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sldNum" idx="12"/>
          </p:nvPr>
        </p:nvSpPr>
        <p:spPr>
          <a:xfrm>
            <a:off x="8610600" y="6558054"/>
            <a:ext cx="2743199" cy="29994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200" b="0" i="0" u="none" strike="noStrike" cap="none">
              <a:solidFill>
                <a:srgbClr val="DFD6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Shape 26"/>
          <p:cNvSpPr/>
          <p:nvPr/>
        </p:nvSpPr>
        <p:spPr>
          <a:xfrm rot="10800000" flipH="1">
            <a:off x="0" y="6558053"/>
            <a:ext cx="12201041" cy="52606"/>
          </a:xfrm>
          <a:prstGeom prst="rect">
            <a:avLst/>
          </a:prstGeom>
          <a:solidFill>
            <a:srgbClr val="318DDE"/>
          </a:solidFill>
          <a:ln w="12700" cap="flat" cmpd="sng">
            <a:solidFill>
              <a:srgbClr val="2F7E89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700" cy="1122300"/>
          </a:xfrm>
          <a:prstGeom prst="rect">
            <a:avLst/>
          </a:prstGeom>
        </p:spPr>
        <p:txBody>
          <a:bodyPr lIns="121900" tIns="121900" rIns="121900" bIns="121900" anchor="ctr" anchorCtr="0"/>
          <a:lstStyle>
            <a:lvl1pPr lvl="0" algn="ctr" rtl="0">
              <a:spcBef>
                <a:spcPts val="0"/>
              </a:spcBef>
              <a:buSzPct val="100000"/>
              <a:defRPr sz="4800"/>
            </a:lvl1pPr>
            <a:lvl2pPr lvl="1" algn="ctr" rtl="0">
              <a:spcBef>
                <a:spcPts val="0"/>
              </a:spcBef>
              <a:buSzPct val="100000"/>
              <a:defRPr sz="4800"/>
            </a:lvl2pPr>
            <a:lvl3pPr lvl="2" algn="ctr" rtl="0">
              <a:spcBef>
                <a:spcPts val="0"/>
              </a:spcBef>
              <a:buSzPct val="100000"/>
              <a:defRPr sz="4800"/>
            </a:lvl3pPr>
            <a:lvl4pPr lvl="3" algn="ctr" rtl="0">
              <a:spcBef>
                <a:spcPts val="0"/>
              </a:spcBef>
              <a:buSzPct val="100000"/>
              <a:defRPr sz="4800"/>
            </a:lvl4pPr>
            <a:lvl5pPr lvl="4" algn="ctr" rtl="0">
              <a:spcBef>
                <a:spcPts val="0"/>
              </a:spcBef>
              <a:buSzPct val="100000"/>
              <a:defRPr sz="4800"/>
            </a:lvl5pPr>
            <a:lvl6pPr lvl="5" algn="ctr" rtl="0">
              <a:spcBef>
                <a:spcPts val="0"/>
              </a:spcBef>
              <a:buSzPct val="100000"/>
              <a:defRPr sz="4800"/>
            </a:lvl6pPr>
            <a:lvl7pPr lvl="6" algn="ctr" rtl="0">
              <a:spcBef>
                <a:spcPts val="0"/>
              </a:spcBef>
              <a:buSzPct val="100000"/>
              <a:defRPr sz="4800"/>
            </a:lvl7pPr>
            <a:lvl8pPr lvl="7" algn="ctr" rtl="0">
              <a:spcBef>
                <a:spcPts val="0"/>
              </a:spcBef>
              <a:buSzPct val="100000"/>
              <a:defRPr sz="4800"/>
            </a:lvl8pPr>
            <a:lvl9pPr lvl="8" algn="ctr" rtl="0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159" name="Shape 159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lIns="121900" tIns="121900" rIns="121900" bIns="1219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 txBox="1">
            <a:spLocks noGrp="1"/>
          </p:cNvSpPr>
          <p:nvPr>
            <p:ph type="title"/>
          </p:nvPr>
        </p:nvSpPr>
        <p:spPr>
          <a:xfrm>
            <a:off x="415600" y="593366"/>
            <a:ext cx="11360700" cy="763500"/>
          </a:xfrm>
          <a:prstGeom prst="rect">
            <a:avLst/>
          </a:prstGeom>
        </p:spPr>
        <p:txBody>
          <a:bodyPr lIns="121900" tIns="121900" rIns="121900" bIns="121900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62" name="Shape 162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lIns="121900" tIns="121900" rIns="121900" bIns="121900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63" name="Shape 163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lIns="121900" tIns="121900" rIns="121900" bIns="1219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 txBox="1">
            <a:spLocks noGrp="1"/>
          </p:cNvSpPr>
          <p:nvPr>
            <p:ph type="title"/>
          </p:nvPr>
        </p:nvSpPr>
        <p:spPr>
          <a:xfrm>
            <a:off x="415600" y="593366"/>
            <a:ext cx="11360700" cy="763500"/>
          </a:xfrm>
          <a:prstGeom prst="rect">
            <a:avLst/>
          </a:prstGeom>
        </p:spPr>
        <p:txBody>
          <a:bodyPr lIns="121900" tIns="121900" rIns="121900" bIns="121900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66" name="Shape 166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100" cy="4555200"/>
          </a:xfrm>
          <a:prstGeom prst="rect">
            <a:avLst/>
          </a:prstGeom>
        </p:spPr>
        <p:txBody>
          <a:bodyPr lIns="121900" tIns="121900" rIns="121900" bIns="121900" anchor="t" anchorCtr="0"/>
          <a:lstStyle>
            <a:lvl1pPr lvl="0" rtl="0">
              <a:spcBef>
                <a:spcPts val="0"/>
              </a:spcBef>
              <a:buSzPct val="100000"/>
              <a:defRPr sz="1900"/>
            </a:lvl1pPr>
            <a:lvl2pPr lvl="1" rtl="0">
              <a:spcBef>
                <a:spcPts val="0"/>
              </a:spcBef>
              <a:buSzPct val="100000"/>
              <a:defRPr sz="1600"/>
            </a:lvl2pPr>
            <a:lvl3pPr lvl="2" rtl="0">
              <a:spcBef>
                <a:spcPts val="0"/>
              </a:spcBef>
              <a:buSzPct val="100000"/>
              <a:defRPr sz="1600"/>
            </a:lvl3pPr>
            <a:lvl4pPr lvl="3" rtl="0">
              <a:spcBef>
                <a:spcPts val="0"/>
              </a:spcBef>
              <a:buSzPct val="100000"/>
              <a:defRPr sz="1600"/>
            </a:lvl4pPr>
            <a:lvl5pPr lvl="4" rtl="0">
              <a:spcBef>
                <a:spcPts val="0"/>
              </a:spcBef>
              <a:buSzPct val="100000"/>
              <a:defRPr sz="1600"/>
            </a:lvl5pPr>
            <a:lvl6pPr lvl="5" rtl="0">
              <a:spcBef>
                <a:spcPts val="0"/>
              </a:spcBef>
              <a:buSzPct val="100000"/>
              <a:defRPr sz="1600"/>
            </a:lvl6pPr>
            <a:lvl7pPr lvl="6" rtl="0">
              <a:spcBef>
                <a:spcPts val="0"/>
              </a:spcBef>
              <a:buSzPct val="100000"/>
              <a:defRPr sz="1600"/>
            </a:lvl7pPr>
            <a:lvl8pPr lvl="7" rtl="0">
              <a:spcBef>
                <a:spcPts val="0"/>
              </a:spcBef>
              <a:buSzPct val="100000"/>
              <a:defRPr sz="1600"/>
            </a:lvl8pPr>
            <a:lvl9pPr lvl="8" rtl="0">
              <a:spcBef>
                <a:spcPts val="0"/>
              </a:spcBef>
              <a:buSzPct val="100000"/>
              <a:defRPr sz="1600"/>
            </a:lvl9pPr>
          </a:lstStyle>
          <a:p>
            <a:endParaRPr/>
          </a:p>
        </p:txBody>
      </p:sp>
      <p:sp>
        <p:nvSpPr>
          <p:cNvPr id="167" name="Shape 167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100" cy="4555200"/>
          </a:xfrm>
          <a:prstGeom prst="rect">
            <a:avLst/>
          </a:prstGeom>
        </p:spPr>
        <p:txBody>
          <a:bodyPr lIns="121900" tIns="121900" rIns="121900" bIns="121900" anchor="t" anchorCtr="0"/>
          <a:lstStyle>
            <a:lvl1pPr lvl="0" rtl="0">
              <a:spcBef>
                <a:spcPts val="0"/>
              </a:spcBef>
              <a:buSzPct val="100000"/>
              <a:defRPr sz="1900"/>
            </a:lvl1pPr>
            <a:lvl2pPr lvl="1" rtl="0">
              <a:spcBef>
                <a:spcPts val="0"/>
              </a:spcBef>
              <a:buSzPct val="100000"/>
              <a:defRPr sz="1600"/>
            </a:lvl2pPr>
            <a:lvl3pPr lvl="2" rtl="0">
              <a:spcBef>
                <a:spcPts val="0"/>
              </a:spcBef>
              <a:buSzPct val="100000"/>
              <a:defRPr sz="1600"/>
            </a:lvl3pPr>
            <a:lvl4pPr lvl="3" rtl="0">
              <a:spcBef>
                <a:spcPts val="0"/>
              </a:spcBef>
              <a:buSzPct val="100000"/>
              <a:defRPr sz="1600"/>
            </a:lvl4pPr>
            <a:lvl5pPr lvl="4" rtl="0">
              <a:spcBef>
                <a:spcPts val="0"/>
              </a:spcBef>
              <a:buSzPct val="100000"/>
              <a:defRPr sz="1600"/>
            </a:lvl5pPr>
            <a:lvl6pPr lvl="5" rtl="0">
              <a:spcBef>
                <a:spcPts val="0"/>
              </a:spcBef>
              <a:buSzPct val="100000"/>
              <a:defRPr sz="1600"/>
            </a:lvl6pPr>
            <a:lvl7pPr lvl="6" rtl="0">
              <a:spcBef>
                <a:spcPts val="0"/>
              </a:spcBef>
              <a:buSzPct val="100000"/>
              <a:defRPr sz="1600"/>
            </a:lvl7pPr>
            <a:lvl8pPr lvl="7" rtl="0">
              <a:spcBef>
                <a:spcPts val="0"/>
              </a:spcBef>
              <a:buSzPct val="100000"/>
              <a:defRPr sz="1600"/>
            </a:lvl8pPr>
            <a:lvl9pPr lvl="8" rtl="0">
              <a:spcBef>
                <a:spcPts val="0"/>
              </a:spcBef>
              <a:buSzPct val="100000"/>
              <a:defRPr sz="1600"/>
            </a:lvl9pPr>
          </a:lstStyle>
          <a:p>
            <a:endParaRPr/>
          </a:p>
        </p:txBody>
      </p:sp>
      <p:sp>
        <p:nvSpPr>
          <p:cNvPr id="168" name="Shape 168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lIns="121900" tIns="121900" rIns="121900" bIns="1219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 txBox="1">
            <a:spLocks noGrp="1"/>
          </p:cNvSpPr>
          <p:nvPr>
            <p:ph type="title"/>
          </p:nvPr>
        </p:nvSpPr>
        <p:spPr>
          <a:xfrm>
            <a:off x="415600" y="593366"/>
            <a:ext cx="11360700" cy="763500"/>
          </a:xfrm>
          <a:prstGeom prst="rect">
            <a:avLst/>
          </a:prstGeom>
        </p:spPr>
        <p:txBody>
          <a:bodyPr lIns="121900" tIns="121900" rIns="121900" bIns="121900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71" name="Shape 17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lIns="121900" tIns="121900" rIns="121900" bIns="1219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700"/>
          </a:xfrm>
          <a:prstGeom prst="rect">
            <a:avLst/>
          </a:prstGeom>
        </p:spPr>
        <p:txBody>
          <a:bodyPr lIns="121900" tIns="121900" rIns="121900" bIns="121900" anchor="b" anchorCtr="0"/>
          <a:lstStyle>
            <a:lvl1pPr lvl="0" rtl="0">
              <a:spcBef>
                <a:spcPts val="0"/>
              </a:spcBef>
              <a:buSzPct val="100000"/>
              <a:defRPr sz="3200"/>
            </a:lvl1pPr>
            <a:lvl2pPr lvl="1" rtl="0">
              <a:spcBef>
                <a:spcPts val="0"/>
              </a:spcBef>
              <a:buSzPct val="100000"/>
              <a:defRPr sz="3200"/>
            </a:lvl2pPr>
            <a:lvl3pPr lvl="2" rtl="0">
              <a:spcBef>
                <a:spcPts val="0"/>
              </a:spcBef>
              <a:buSzPct val="100000"/>
              <a:defRPr sz="3200"/>
            </a:lvl3pPr>
            <a:lvl4pPr lvl="3" rtl="0">
              <a:spcBef>
                <a:spcPts val="0"/>
              </a:spcBef>
              <a:buSzPct val="100000"/>
              <a:defRPr sz="3200"/>
            </a:lvl4pPr>
            <a:lvl5pPr lvl="4" rtl="0">
              <a:spcBef>
                <a:spcPts val="0"/>
              </a:spcBef>
              <a:buSzPct val="100000"/>
              <a:defRPr sz="3200"/>
            </a:lvl5pPr>
            <a:lvl6pPr lvl="5" rtl="0">
              <a:spcBef>
                <a:spcPts val="0"/>
              </a:spcBef>
              <a:buSzPct val="100000"/>
              <a:defRPr sz="3200"/>
            </a:lvl6pPr>
            <a:lvl7pPr lvl="6" rtl="0">
              <a:spcBef>
                <a:spcPts val="0"/>
              </a:spcBef>
              <a:buSzPct val="100000"/>
              <a:defRPr sz="3200"/>
            </a:lvl7pPr>
            <a:lvl8pPr lvl="7" rtl="0">
              <a:spcBef>
                <a:spcPts val="0"/>
              </a:spcBef>
              <a:buSzPct val="100000"/>
              <a:defRPr sz="3200"/>
            </a:lvl8pPr>
            <a:lvl9pPr lvl="8" rtl="0">
              <a:spcBef>
                <a:spcPts val="0"/>
              </a:spcBef>
              <a:buSzPct val="100000"/>
              <a:defRPr sz="3200"/>
            </a:lvl9pPr>
          </a:lstStyle>
          <a:p>
            <a:endParaRPr/>
          </a:p>
        </p:txBody>
      </p:sp>
      <p:sp>
        <p:nvSpPr>
          <p:cNvPr id="174" name="Shape 174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300"/>
          </a:xfrm>
          <a:prstGeom prst="rect">
            <a:avLst/>
          </a:prstGeom>
        </p:spPr>
        <p:txBody>
          <a:bodyPr lIns="121900" tIns="121900" rIns="121900" bIns="121900" anchor="t" anchorCtr="0"/>
          <a:lstStyle>
            <a:lvl1pPr lvl="0" rtl="0">
              <a:spcBef>
                <a:spcPts val="0"/>
              </a:spcBef>
              <a:buSzPct val="100000"/>
              <a:defRPr sz="1600"/>
            </a:lvl1pPr>
            <a:lvl2pPr lvl="1" rtl="0">
              <a:spcBef>
                <a:spcPts val="0"/>
              </a:spcBef>
              <a:buSzPct val="100000"/>
              <a:defRPr sz="1600"/>
            </a:lvl2pPr>
            <a:lvl3pPr lvl="2" rtl="0">
              <a:spcBef>
                <a:spcPts val="0"/>
              </a:spcBef>
              <a:buSzPct val="100000"/>
              <a:defRPr sz="1600"/>
            </a:lvl3pPr>
            <a:lvl4pPr lvl="3" rtl="0">
              <a:spcBef>
                <a:spcPts val="0"/>
              </a:spcBef>
              <a:buSzPct val="100000"/>
              <a:defRPr sz="1600"/>
            </a:lvl4pPr>
            <a:lvl5pPr lvl="4" rtl="0">
              <a:spcBef>
                <a:spcPts val="0"/>
              </a:spcBef>
              <a:buSzPct val="100000"/>
              <a:defRPr sz="1600"/>
            </a:lvl5pPr>
            <a:lvl6pPr lvl="5" rtl="0">
              <a:spcBef>
                <a:spcPts val="0"/>
              </a:spcBef>
              <a:buSzPct val="100000"/>
              <a:defRPr sz="1600"/>
            </a:lvl6pPr>
            <a:lvl7pPr lvl="6" rtl="0">
              <a:spcBef>
                <a:spcPts val="0"/>
              </a:spcBef>
              <a:buSzPct val="100000"/>
              <a:defRPr sz="1600"/>
            </a:lvl7pPr>
            <a:lvl8pPr lvl="7" rtl="0">
              <a:spcBef>
                <a:spcPts val="0"/>
              </a:spcBef>
              <a:buSzPct val="100000"/>
              <a:defRPr sz="1600"/>
            </a:lvl8pPr>
            <a:lvl9pPr lvl="8" rtl="0">
              <a:spcBef>
                <a:spcPts val="0"/>
              </a:spcBef>
              <a:buSzPct val="100000"/>
              <a:defRPr sz="1600"/>
            </a:lvl9pPr>
          </a:lstStyle>
          <a:p>
            <a:endParaRPr/>
          </a:p>
        </p:txBody>
      </p:sp>
      <p:sp>
        <p:nvSpPr>
          <p:cNvPr id="175" name="Shape 175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lIns="121900" tIns="121900" rIns="121900" bIns="1219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 txBox="1">
            <a:spLocks noGrp="1"/>
          </p:cNvSpPr>
          <p:nvPr>
            <p:ph type="title"/>
          </p:nvPr>
        </p:nvSpPr>
        <p:spPr>
          <a:xfrm>
            <a:off x="653666" y="600200"/>
            <a:ext cx="8490300" cy="5454300"/>
          </a:xfrm>
          <a:prstGeom prst="rect">
            <a:avLst/>
          </a:prstGeom>
        </p:spPr>
        <p:txBody>
          <a:bodyPr lIns="121900" tIns="121900" rIns="121900" bIns="121900" anchor="ctr" anchorCtr="0"/>
          <a:lstStyle>
            <a:lvl1pPr lvl="0" rtl="0">
              <a:spcBef>
                <a:spcPts val="0"/>
              </a:spcBef>
              <a:buSzPct val="100000"/>
              <a:defRPr sz="6400"/>
            </a:lvl1pPr>
            <a:lvl2pPr lvl="1" rtl="0">
              <a:spcBef>
                <a:spcPts val="0"/>
              </a:spcBef>
              <a:buSzPct val="100000"/>
              <a:defRPr sz="6400"/>
            </a:lvl2pPr>
            <a:lvl3pPr lvl="2" rtl="0">
              <a:spcBef>
                <a:spcPts val="0"/>
              </a:spcBef>
              <a:buSzPct val="100000"/>
              <a:defRPr sz="6400"/>
            </a:lvl3pPr>
            <a:lvl4pPr lvl="3" rtl="0">
              <a:spcBef>
                <a:spcPts val="0"/>
              </a:spcBef>
              <a:buSzPct val="100000"/>
              <a:defRPr sz="6400"/>
            </a:lvl4pPr>
            <a:lvl5pPr lvl="4" rtl="0">
              <a:spcBef>
                <a:spcPts val="0"/>
              </a:spcBef>
              <a:buSzPct val="100000"/>
              <a:defRPr sz="6400"/>
            </a:lvl5pPr>
            <a:lvl6pPr lvl="5" rtl="0">
              <a:spcBef>
                <a:spcPts val="0"/>
              </a:spcBef>
              <a:buSzPct val="100000"/>
              <a:defRPr sz="6400"/>
            </a:lvl6pPr>
            <a:lvl7pPr lvl="6" rtl="0">
              <a:spcBef>
                <a:spcPts val="0"/>
              </a:spcBef>
              <a:buSzPct val="100000"/>
              <a:defRPr sz="6400"/>
            </a:lvl7pPr>
            <a:lvl8pPr lvl="7" rtl="0">
              <a:spcBef>
                <a:spcPts val="0"/>
              </a:spcBef>
              <a:buSzPct val="100000"/>
              <a:defRPr sz="6400"/>
            </a:lvl8pPr>
            <a:lvl9pPr lvl="8" rtl="0">
              <a:spcBef>
                <a:spcPts val="0"/>
              </a:spcBef>
              <a:buSzPct val="100000"/>
              <a:defRPr sz="6400"/>
            </a:lvl9pPr>
          </a:lstStyle>
          <a:p>
            <a:endParaRPr/>
          </a:p>
        </p:txBody>
      </p:sp>
      <p:sp>
        <p:nvSpPr>
          <p:cNvPr id="178" name="Shape 178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lIns="121900" tIns="121900" rIns="121900" bIns="1219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/>
          <p:nvPr/>
        </p:nvSpPr>
        <p:spPr>
          <a:xfrm>
            <a:off x="6096000" y="-166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1" name="Shape 181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700" cy="1976400"/>
          </a:xfrm>
          <a:prstGeom prst="rect">
            <a:avLst/>
          </a:prstGeom>
        </p:spPr>
        <p:txBody>
          <a:bodyPr lIns="121900" tIns="121900" rIns="121900" bIns="121900" anchor="b" anchorCtr="0"/>
          <a:lstStyle>
            <a:lvl1pPr lvl="0" algn="ctr" rtl="0">
              <a:spcBef>
                <a:spcPts val="0"/>
              </a:spcBef>
              <a:buSzPct val="100000"/>
              <a:defRPr sz="5600"/>
            </a:lvl1pPr>
            <a:lvl2pPr lvl="1" algn="ctr" rtl="0">
              <a:spcBef>
                <a:spcPts val="0"/>
              </a:spcBef>
              <a:buSzPct val="100000"/>
              <a:defRPr sz="5600"/>
            </a:lvl2pPr>
            <a:lvl3pPr lvl="2" algn="ctr" rtl="0">
              <a:spcBef>
                <a:spcPts val="0"/>
              </a:spcBef>
              <a:buSzPct val="100000"/>
              <a:defRPr sz="5600"/>
            </a:lvl3pPr>
            <a:lvl4pPr lvl="3" algn="ctr" rtl="0">
              <a:spcBef>
                <a:spcPts val="0"/>
              </a:spcBef>
              <a:buSzPct val="100000"/>
              <a:defRPr sz="5600"/>
            </a:lvl4pPr>
            <a:lvl5pPr lvl="4" algn="ctr" rtl="0">
              <a:spcBef>
                <a:spcPts val="0"/>
              </a:spcBef>
              <a:buSzPct val="100000"/>
              <a:defRPr sz="5600"/>
            </a:lvl5pPr>
            <a:lvl6pPr lvl="5" algn="ctr" rtl="0">
              <a:spcBef>
                <a:spcPts val="0"/>
              </a:spcBef>
              <a:buSzPct val="100000"/>
              <a:defRPr sz="5600"/>
            </a:lvl6pPr>
            <a:lvl7pPr lvl="6" algn="ctr" rtl="0">
              <a:spcBef>
                <a:spcPts val="0"/>
              </a:spcBef>
              <a:buSzPct val="100000"/>
              <a:defRPr sz="5600"/>
            </a:lvl7pPr>
            <a:lvl8pPr lvl="7" algn="ctr" rtl="0">
              <a:spcBef>
                <a:spcPts val="0"/>
              </a:spcBef>
              <a:buSzPct val="100000"/>
              <a:defRPr sz="5600"/>
            </a:lvl8pPr>
            <a:lvl9pPr lvl="8" algn="ctr" rtl="0">
              <a:spcBef>
                <a:spcPts val="0"/>
              </a:spcBef>
              <a:buSzPct val="100000"/>
              <a:defRPr sz="5600"/>
            </a:lvl9pPr>
          </a:lstStyle>
          <a:p>
            <a:endParaRPr/>
          </a:p>
        </p:txBody>
      </p:sp>
      <p:sp>
        <p:nvSpPr>
          <p:cNvPr id="182" name="Shape 182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700" cy="1646700"/>
          </a:xfrm>
          <a:prstGeom prst="rect">
            <a:avLst/>
          </a:prstGeom>
        </p:spPr>
        <p:txBody>
          <a:bodyPr lIns="121900" tIns="121900" rIns="121900" bIns="121900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>
            <a:endParaRPr/>
          </a:p>
        </p:txBody>
      </p:sp>
      <p:sp>
        <p:nvSpPr>
          <p:cNvPr id="183" name="Shape 183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5900" cy="4926900"/>
          </a:xfrm>
          <a:prstGeom prst="rect">
            <a:avLst/>
          </a:prstGeom>
        </p:spPr>
        <p:txBody>
          <a:bodyPr lIns="121900" tIns="121900" rIns="121900" bIns="121900" anchor="ctr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4" name="Shape 184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lIns="121900" tIns="121900" rIns="121900" bIns="1219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 txBox="1">
            <a:spLocks noGrp="1"/>
          </p:cNvSpPr>
          <p:nvPr>
            <p:ph type="body" idx="1"/>
          </p:nvPr>
        </p:nvSpPr>
        <p:spPr>
          <a:xfrm>
            <a:off x="415600" y="5640766"/>
            <a:ext cx="7998300" cy="806700"/>
          </a:xfrm>
          <a:prstGeom prst="rect">
            <a:avLst/>
          </a:prstGeom>
        </p:spPr>
        <p:txBody>
          <a:bodyPr lIns="121900" tIns="121900" rIns="121900" bIns="121900" anchor="ctr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  <p:sp>
        <p:nvSpPr>
          <p:cNvPr id="187" name="Shape 187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lIns="121900" tIns="121900" rIns="121900" bIns="1219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 txBox="1">
            <a:spLocks noGrp="1"/>
          </p:cNvSpPr>
          <p:nvPr>
            <p:ph type="title"/>
          </p:nvPr>
        </p:nvSpPr>
        <p:spPr>
          <a:xfrm>
            <a:off x="415600" y="1474833"/>
            <a:ext cx="11360700" cy="2618100"/>
          </a:xfrm>
          <a:prstGeom prst="rect">
            <a:avLst/>
          </a:prstGeom>
        </p:spPr>
        <p:txBody>
          <a:bodyPr lIns="121900" tIns="121900" rIns="121900" bIns="121900" anchor="b" anchorCtr="0"/>
          <a:lstStyle>
            <a:lvl1pPr lvl="0" algn="ctr" rtl="0">
              <a:spcBef>
                <a:spcPts val="0"/>
              </a:spcBef>
              <a:buSzPct val="100000"/>
              <a:defRPr sz="16000"/>
            </a:lvl1pPr>
            <a:lvl2pPr lvl="1" algn="ctr" rtl="0">
              <a:spcBef>
                <a:spcPts val="0"/>
              </a:spcBef>
              <a:buSzPct val="100000"/>
              <a:defRPr sz="16000"/>
            </a:lvl2pPr>
            <a:lvl3pPr lvl="2" algn="ctr" rtl="0">
              <a:spcBef>
                <a:spcPts val="0"/>
              </a:spcBef>
              <a:buSzPct val="100000"/>
              <a:defRPr sz="16000"/>
            </a:lvl3pPr>
            <a:lvl4pPr lvl="3" algn="ctr" rtl="0">
              <a:spcBef>
                <a:spcPts val="0"/>
              </a:spcBef>
              <a:buSzPct val="100000"/>
              <a:defRPr sz="16000"/>
            </a:lvl4pPr>
            <a:lvl5pPr lvl="4" algn="ctr" rtl="0">
              <a:spcBef>
                <a:spcPts val="0"/>
              </a:spcBef>
              <a:buSzPct val="100000"/>
              <a:defRPr sz="16000"/>
            </a:lvl5pPr>
            <a:lvl6pPr lvl="5" algn="ctr" rtl="0">
              <a:spcBef>
                <a:spcPts val="0"/>
              </a:spcBef>
              <a:buSzPct val="100000"/>
              <a:defRPr sz="16000"/>
            </a:lvl6pPr>
            <a:lvl7pPr lvl="6" algn="ctr" rtl="0">
              <a:spcBef>
                <a:spcPts val="0"/>
              </a:spcBef>
              <a:buSzPct val="100000"/>
              <a:defRPr sz="16000"/>
            </a:lvl7pPr>
            <a:lvl8pPr lvl="7" algn="ctr" rtl="0">
              <a:spcBef>
                <a:spcPts val="0"/>
              </a:spcBef>
              <a:buSzPct val="100000"/>
              <a:defRPr sz="16000"/>
            </a:lvl8pPr>
            <a:lvl9pPr lvl="8" algn="ctr" rtl="0">
              <a:spcBef>
                <a:spcPts val="0"/>
              </a:spcBef>
              <a:buSzPct val="100000"/>
              <a:defRPr sz="16000"/>
            </a:lvl9pPr>
          </a:lstStyle>
          <a:p>
            <a:endParaRPr/>
          </a:p>
        </p:txBody>
      </p:sp>
      <p:sp>
        <p:nvSpPr>
          <p:cNvPr id="190" name="Shape 190"/>
          <p:cNvSpPr txBox="1">
            <a:spLocks noGrp="1"/>
          </p:cNvSpPr>
          <p:nvPr>
            <p:ph type="body" idx="1"/>
          </p:nvPr>
        </p:nvSpPr>
        <p:spPr>
          <a:xfrm>
            <a:off x="415600" y="4202966"/>
            <a:ext cx="11360700" cy="1734300"/>
          </a:xfrm>
          <a:prstGeom prst="rect">
            <a:avLst/>
          </a:prstGeom>
        </p:spPr>
        <p:txBody>
          <a:bodyPr lIns="121900" tIns="121900" rIns="121900" bIns="121900" anchor="t" anchorCtr="0"/>
          <a:lstStyle>
            <a:lvl1pPr lvl="0" algn="ctr" rtl="0">
              <a:spcBef>
                <a:spcPts val="0"/>
              </a:spcBef>
              <a:defRPr/>
            </a:lvl1pPr>
            <a:lvl2pPr lvl="1" algn="ctr" rtl="0">
              <a:spcBef>
                <a:spcPts val="0"/>
              </a:spcBef>
              <a:defRPr/>
            </a:lvl2pPr>
            <a:lvl3pPr lvl="2" algn="ctr" rtl="0">
              <a:spcBef>
                <a:spcPts val="0"/>
              </a:spcBef>
              <a:defRPr/>
            </a:lvl3pPr>
            <a:lvl4pPr lvl="3" algn="ctr" rtl="0">
              <a:spcBef>
                <a:spcPts val="0"/>
              </a:spcBef>
              <a:defRPr/>
            </a:lvl4pPr>
            <a:lvl5pPr lvl="4" algn="ctr" rtl="0">
              <a:spcBef>
                <a:spcPts val="0"/>
              </a:spcBef>
              <a:defRPr/>
            </a:lvl5pPr>
            <a:lvl6pPr lvl="5" algn="ctr" rtl="0">
              <a:spcBef>
                <a:spcPts val="0"/>
              </a:spcBef>
              <a:defRPr/>
            </a:lvl6pPr>
            <a:lvl7pPr lvl="6" algn="ctr" rtl="0">
              <a:spcBef>
                <a:spcPts val="0"/>
              </a:spcBef>
              <a:defRPr/>
            </a:lvl7pPr>
            <a:lvl8pPr lvl="7" algn="ctr" rtl="0">
              <a:spcBef>
                <a:spcPts val="0"/>
              </a:spcBef>
              <a:defRPr/>
            </a:lvl8pPr>
            <a:lvl9pPr lvl="8" algn="ctr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1" name="Shape 19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lIns="121900" tIns="121900" rIns="121900" bIns="1219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lIns="121900" tIns="121900" rIns="121900" bIns="1219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Shape 2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524864" y="787400"/>
            <a:ext cx="8950959" cy="6187439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Shape 29"/>
          <p:cNvSpPr txBox="1">
            <a:spLocks noGrp="1"/>
          </p:cNvSpPr>
          <p:nvPr>
            <p:ph type="ctrTitle"/>
          </p:nvPr>
        </p:nvSpPr>
        <p:spPr>
          <a:xfrm>
            <a:off x="854532" y="2365410"/>
            <a:ext cx="9144000" cy="164148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A6BCD7"/>
              </a:buClr>
              <a:buFont typeface="Arial"/>
              <a:buNone/>
              <a:defRPr sz="9600" b="0" i="0" u="none" strike="noStrike" cap="none">
                <a:solidFill>
                  <a:srgbClr val="A6BCD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30" name="Shape 30"/>
          <p:cNvSpPr/>
          <p:nvPr/>
        </p:nvSpPr>
        <p:spPr>
          <a:xfrm rot="10800000" flipH="1">
            <a:off x="-9041" y="6003561"/>
            <a:ext cx="12201041" cy="614596"/>
          </a:xfrm>
          <a:prstGeom prst="rect">
            <a:avLst/>
          </a:prstGeom>
          <a:solidFill>
            <a:srgbClr val="318DDE"/>
          </a:solidFill>
          <a:ln w="12700" cap="flat" cmpd="sng">
            <a:solidFill>
              <a:srgbClr val="2F7E89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6BCD7"/>
              </a:buClr>
              <a:buFont typeface="Arial"/>
              <a:buNone/>
              <a:defRPr sz="5400" b="0" i="0" u="none" strike="noStrike" cap="none">
                <a:solidFill>
                  <a:srgbClr val="A6BCD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buFont typeface="Arial"/>
              <a:buNone/>
              <a:defRPr sz="1800"/>
            </a:lvl2pPr>
            <a:lvl3pPr lvl="2" indent="0" rtl="0">
              <a:spcBef>
                <a:spcPts val="0"/>
              </a:spcBef>
              <a:buFont typeface="Arial"/>
              <a:buNone/>
              <a:defRPr sz="1800"/>
            </a:lvl3pPr>
            <a:lvl4pPr lvl="3" indent="0" rtl="0">
              <a:spcBef>
                <a:spcPts val="0"/>
              </a:spcBef>
              <a:buFont typeface="Arial"/>
              <a:buNone/>
              <a:defRPr sz="1800"/>
            </a:lvl4pPr>
            <a:lvl5pPr lvl="4" indent="0" rtl="0">
              <a:spcBef>
                <a:spcPts val="0"/>
              </a:spcBef>
              <a:buFont typeface="Arial"/>
              <a:buNone/>
              <a:defRPr sz="1800"/>
            </a:lvl5pPr>
            <a:lvl6pPr lvl="5" indent="0" rtl="0">
              <a:spcBef>
                <a:spcPts val="0"/>
              </a:spcBef>
              <a:buFont typeface="Arial"/>
              <a:buNone/>
              <a:defRPr sz="1800"/>
            </a:lvl6pPr>
            <a:lvl7pPr lvl="6" indent="0" rtl="0">
              <a:spcBef>
                <a:spcPts val="0"/>
              </a:spcBef>
              <a:buFont typeface="Arial"/>
              <a:buNone/>
              <a:defRPr sz="1800"/>
            </a:lvl7pPr>
            <a:lvl8pPr lvl="7" indent="0" rtl="0">
              <a:spcBef>
                <a:spcPts val="0"/>
              </a:spcBef>
              <a:buFont typeface="Arial"/>
              <a:buNone/>
              <a:defRPr sz="1800"/>
            </a:lvl8pPr>
            <a:lvl9pPr lvl="8" indent="0" rtl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196" name="Shape 196"/>
          <p:cNvSpPr txBox="1">
            <a:spLocks noGrp="1"/>
          </p:cNvSpPr>
          <p:nvPr>
            <p:ph type="body" idx="1"/>
          </p:nvPr>
        </p:nvSpPr>
        <p:spPr>
          <a:xfrm>
            <a:off x="1120000" y="1825625"/>
            <a:ext cx="10233900" cy="43512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/>
          <a:lstStyle>
            <a:lvl1pPr marL="228600" marR="0" lvl="0" indent="127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FD6C2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FD6C2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25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FD6C2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FD6C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FD6C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971800" marR="0" lvl="6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429000" marR="0" lvl="7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886200" marR="0" lvl="8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97" name="Shape 197"/>
          <p:cNvSpPr txBox="1">
            <a:spLocks noGrp="1"/>
          </p:cNvSpPr>
          <p:nvPr>
            <p:ph type="dt" idx="10"/>
          </p:nvPr>
        </p:nvSpPr>
        <p:spPr>
          <a:xfrm>
            <a:off x="838200" y="6558053"/>
            <a:ext cx="2743200" cy="30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FD6C2"/>
              </a:buClr>
              <a:buFont typeface="Arial"/>
              <a:buNone/>
              <a:defRPr sz="12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orbel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orbel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orbel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orbel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orbel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orbel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orbel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orbel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98" name="Shape 198"/>
          <p:cNvSpPr txBox="1">
            <a:spLocks noGrp="1"/>
          </p:cNvSpPr>
          <p:nvPr>
            <p:ph type="ftr" idx="11"/>
          </p:nvPr>
        </p:nvSpPr>
        <p:spPr>
          <a:xfrm>
            <a:off x="4038600" y="6558053"/>
            <a:ext cx="4114800" cy="30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FD6C2"/>
              </a:buClr>
              <a:buFont typeface="Arial"/>
              <a:buNone/>
              <a:defRPr sz="12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orbel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orbel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orbel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orbel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orbel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orbel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orbel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orbel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99" name="Shape 199"/>
          <p:cNvSpPr txBox="1">
            <a:spLocks noGrp="1"/>
          </p:cNvSpPr>
          <p:nvPr>
            <p:ph type="sldNum" idx="12"/>
          </p:nvPr>
        </p:nvSpPr>
        <p:spPr>
          <a:xfrm>
            <a:off x="8610600" y="6558053"/>
            <a:ext cx="2743200" cy="300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FD6C2"/>
              </a:buClr>
              <a:buSzPct val="250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200" b="0" i="0" u="none" strike="noStrike" cap="none">
              <a:solidFill>
                <a:srgbClr val="DFD6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Shape 200"/>
          <p:cNvSpPr/>
          <p:nvPr/>
        </p:nvSpPr>
        <p:spPr>
          <a:xfrm rot="10800000" flipH="1">
            <a:off x="0" y="6558159"/>
            <a:ext cx="12201000" cy="52500"/>
          </a:xfrm>
          <a:prstGeom prst="rect">
            <a:avLst/>
          </a:prstGeom>
          <a:solidFill>
            <a:srgbClr val="318DDE"/>
          </a:solidFill>
          <a:ln w="12700" cap="flat" cmpd="sng">
            <a:solidFill>
              <a:srgbClr val="2F7E89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A6BCD7"/>
              </a:buClr>
              <a:buFont typeface="Arial"/>
              <a:buNone/>
              <a:defRPr sz="5400" b="0" i="0" u="none" strike="noStrike" cap="none">
                <a:solidFill>
                  <a:srgbClr val="A6BCD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body" idx="1"/>
          </p:nvPr>
        </p:nvSpPr>
        <p:spPr>
          <a:xfrm>
            <a:off x="1120000" y="1825625"/>
            <a:ext cx="5025215" cy="43513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rgbClr val="DFD6C2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body" idx="2"/>
          </p:nvPr>
        </p:nvSpPr>
        <p:spPr>
          <a:xfrm>
            <a:off x="6319839" y="1825625"/>
            <a:ext cx="5033959" cy="43513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rgbClr val="DFD6C2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dt" idx="10"/>
          </p:nvPr>
        </p:nvSpPr>
        <p:spPr>
          <a:xfrm>
            <a:off x="838200" y="6558054"/>
            <a:ext cx="2743199" cy="29083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ftr" idx="11"/>
          </p:nvPr>
        </p:nvSpPr>
        <p:spPr>
          <a:xfrm>
            <a:off x="4038600" y="6558054"/>
            <a:ext cx="4114800" cy="29083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sldNum" idx="12"/>
          </p:nvPr>
        </p:nvSpPr>
        <p:spPr>
          <a:xfrm>
            <a:off x="8610600" y="6558054"/>
            <a:ext cx="2743199" cy="29083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200">
              <a:solidFill>
                <a:srgbClr val="DFD6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Shape 38"/>
          <p:cNvSpPr/>
          <p:nvPr/>
        </p:nvSpPr>
        <p:spPr>
          <a:xfrm rot="10800000" flipH="1">
            <a:off x="0" y="6558053"/>
            <a:ext cx="12201041" cy="52606"/>
          </a:xfrm>
          <a:prstGeom prst="rect">
            <a:avLst/>
          </a:prstGeom>
          <a:solidFill>
            <a:srgbClr val="318DDE"/>
          </a:solidFill>
          <a:ln w="12700" cap="flat" cmpd="sng">
            <a:solidFill>
              <a:srgbClr val="2F7E89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 txBox="1">
            <a:spLocks noGrp="1"/>
          </p:cNvSpPr>
          <p:nvPr>
            <p:ph type="title"/>
          </p:nvPr>
        </p:nvSpPr>
        <p:spPr>
          <a:xfrm>
            <a:off x="839787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A6BCD7"/>
              </a:buClr>
              <a:buFont typeface="Arial"/>
              <a:buNone/>
              <a:defRPr sz="5400" b="0" i="0" u="none" strike="noStrike" cap="none">
                <a:solidFill>
                  <a:srgbClr val="A6BCD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body" idx="1"/>
          </p:nvPr>
        </p:nvSpPr>
        <p:spPr>
          <a:xfrm>
            <a:off x="1120000" y="1681163"/>
            <a:ext cx="5025215" cy="82391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rgbClr val="318DDE"/>
              </a:buClr>
              <a:buFont typeface="Arial"/>
              <a:buNone/>
              <a:defRPr sz="2400" b="0" i="0" u="none" strike="noStrike" cap="none">
                <a:solidFill>
                  <a:srgbClr val="318DDE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2000" b="1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1800" b="1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1600" b="1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1600" b="1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body" idx="2"/>
          </p:nvPr>
        </p:nvSpPr>
        <p:spPr>
          <a:xfrm>
            <a:off x="1120000" y="2505075"/>
            <a:ext cx="5025215" cy="36845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rgbClr val="DFD6C2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body" idx="3"/>
          </p:nvPr>
        </p:nvSpPr>
        <p:spPr>
          <a:xfrm>
            <a:off x="6319839" y="1681163"/>
            <a:ext cx="5035548" cy="82391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228600" marR="0" lvl="0" indent="-228600" algn="l" rtl="0">
              <a:lnSpc>
                <a:spcPct val="90000"/>
              </a:lnSpc>
              <a:spcBef>
                <a:spcPts val="1000"/>
              </a:spcBef>
              <a:buClr>
                <a:srgbClr val="318DDE"/>
              </a:buClr>
              <a:buFont typeface="Arial"/>
              <a:buNone/>
              <a:defRPr sz="2400" b="0" i="0" u="none" strike="noStrike" cap="none">
                <a:solidFill>
                  <a:srgbClr val="318DDE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body" idx="4"/>
          </p:nvPr>
        </p:nvSpPr>
        <p:spPr>
          <a:xfrm>
            <a:off x="6319839" y="2505075"/>
            <a:ext cx="5035548" cy="36845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rgbClr val="DFD6C2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dt" idx="10"/>
          </p:nvPr>
        </p:nvSpPr>
        <p:spPr>
          <a:xfrm>
            <a:off x="838200" y="6558053"/>
            <a:ext cx="2743199" cy="29994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ftr" idx="11"/>
          </p:nvPr>
        </p:nvSpPr>
        <p:spPr>
          <a:xfrm>
            <a:off x="4038600" y="6558053"/>
            <a:ext cx="4114800" cy="29994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610600" y="6558053"/>
            <a:ext cx="2743199" cy="29994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200">
              <a:solidFill>
                <a:srgbClr val="DFD6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" name="Shape 48"/>
          <p:cNvSpPr/>
          <p:nvPr/>
        </p:nvSpPr>
        <p:spPr>
          <a:xfrm rot="10800000" flipH="1">
            <a:off x="0" y="6558053"/>
            <a:ext cx="12201041" cy="52606"/>
          </a:xfrm>
          <a:prstGeom prst="rect">
            <a:avLst/>
          </a:prstGeom>
          <a:solidFill>
            <a:srgbClr val="318DDE"/>
          </a:solidFill>
          <a:ln w="12700" cap="flat" cmpd="sng">
            <a:solidFill>
              <a:srgbClr val="2F7E89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A6BCD7"/>
              </a:buClr>
              <a:buFont typeface="Arial"/>
              <a:buNone/>
              <a:defRPr sz="5400" b="0" i="0" u="none" strike="noStrike" cap="none">
                <a:solidFill>
                  <a:srgbClr val="A6BCD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dt" idx="10"/>
          </p:nvPr>
        </p:nvSpPr>
        <p:spPr>
          <a:xfrm>
            <a:off x="838200" y="6558053"/>
            <a:ext cx="2743199" cy="29994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ftr" idx="11"/>
          </p:nvPr>
        </p:nvSpPr>
        <p:spPr>
          <a:xfrm>
            <a:off x="4038600" y="6558053"/>
            <a:ext cx="4114800" cy="29994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sldNum" idx="12"/>
          </p:nvPr>
        </p:nvSpPr>
        <p:spPr>
          <a:xfrm>
            <a:off x="8610600" y="6558053"/>
            <a:ext cx="2743199" cy="29994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200">
              <a:solidFill>
                <a:srgbClr val="DFD6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Shape 54"/>
          <p:cNvSpPr/>
          <p:nvPr/>
        </p:nvSpPr>
        <p:spPr>
          <a:xfrm rot="10800000" flipH="1">
            <a:off x="0" y="6558053"/>
            <a:ext cx="12201041" cy="52606"/>
          </a:xfrm>
          <a:prstGeom prst="rect">
            <a:avLst/>
          </a:prstGeom>
          <a:solidFill>
            <a:srgbClr val="318DDE"/>
          </a:solidFill>
          <a:ln w="12700" cap="flat" cmpd="sng">
            <a:solidFill>
              <a:srgbClr val="2F7E89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>
            <a:spLocks noGrp="1"/>
          </p:cNvSpPr>
          <p:nvPr>
            <p:ph type="dt" idx="10"/>
          </p:nvPr>
        </p:nvSpPr>
        <p:spPr>
          <a:xfrm>
            <a:off x="838200" y="6558053"/>
            <a:ext cx="2743199" cy="29994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ftr" idx="11"/>
          </p:nvPr>
        </p:nvSpPr>
        <p:spPr>
          <a:xfrm>
            <a:off x="4038600" y="6558053"/>
            <a:ext cx="4114800" cy="29994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sldNum" idx="12"/>
          </p:nvPr>
        </p:nvSpPr>
        <p:spPr>
          <a:xfrm>
            <a:off x="8610600" y="6558053"/>
            <a:ext cx="2743199" cy="29994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200">
              <a:solidFill>
                <a:srgbClr val="DFD6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Shape 59"/>
          <p:cNvSpPr/>
          <p:nvPr/>
        </p:nvSpPr>
        <p:spPr>
          <a:xfrm rot="10800000" flipH="1">
            <a:off x="0" y="6558053"/>
            <a:ext cx="12201041" cy="52606"/>
          </a:xfrm>
          <a:prstGeom prst="rect">
            <a:avLst/>
          </a:prstGeom>
          <a:solidFill>
            <a:srgbClr val="318DDE"/>
          </a:solidFill>
          <a:ln w="12700" cap="flat" cmpd="sng">
            <a:solidFill>
              <a:srgbClr val="2F7E89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7" cy="1600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A6BCD7"/>
              </a:buClr>
              <a:buFont typeface="Arial"/>
              <a:buNone/>
              <a:defRPr sz="3200" b="0" i="0" u="none" strike="noStrike" cap="none">
                <a:solidFill>
                  <a:srgbClr val="A6BCD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body" idx="1"/>
          </p:nvPr>
        </p:nvSpPr>
        <p:spPr>
          <a:xfrm>
            <a:off x="5183187" y="987425"/>
            <a:ext cx="6172199" cy="48736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rgbClr val="DFD6C2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body" idx="2"/>
          </p:nvPr>
        </p:nvSpPr>
        <p:spPr>
          <a:xfrm>
            <a:off x="1120000" y="2057400"/>
            <a:ext cx="3652024" cy="38115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rgbClr val="318DDE"/>
              </a:buClr>
              <a:buFont typeface="Arial"/>
              <a:buNone/>
              <a:defRPr sz="1600" b="0" i="0" u="none" strike="noStrike" cap="none">
                <a:solidFill>
                  <a:srgbClr val="318DDE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14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12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10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10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dt" idx="10"/>
          </p:nvPr>
        </p:nvSpPr>
        <p:spPr>
          <a:xfrm>
            <a:off x="838200" y="6558053"/>
            <a:ext cx="2743199" cy="29994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ftr" idx="11"/>
          </p:nvPr>
        </p:nvSpPr>
        <p:spPr>
          <a:xfrm>
            <a:off x="4038600" y="6558053"/>
            <a:ext cx="4114800" cy="29994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66" name="Shape 66"/>
          <p:cNvSpPr txBox="1">
            <a:spLocks noGrp="1"/>
          </p:cNvSpPr>
          <p:nvPr>
            <p:ph type="sldNum" idx="12"/>
          </p:nvPr>
        </p:nvSpPr>
        <p:spPr>
          <a:xfrm>
            <a:off x="8610600" y="6558053"/>
            <a:ext cx="2743199" cy="29994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200">
              <a:solidFill>
                <a:srgbClr val="DFD6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Shape 67"/>
          <p:cNvSpPr/>
          <p:nvPr/>
        </p:nvSpPr>
        <p:spPr>
          <a:xfrm rot="10800000" flipH="1">
            <a:off x="0" y="6558053"/>
            <a:ext cx="12201041" cy="52606"/>
          </a:xfrm>
          <a:prstGeom prst="rect">
            <a:avLst/>
          </a:prstGeom>
          <a:solidFill>
            <a:srgbClr val="318DDE"/>
          </a:solidFill>
          <a:ln w="12700" cap="flat" cmpd="sng">
            <a:solidFill>
              <a:srgbClr val="2F7E89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7" cy="1600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A6BCD7"/>
              </a:buClr>
              <a:buFont typeface="Arial"/>
              <a:buNone/>
              <a:defRPr sz="3200" b="0" i="0" u="none" strike="noStrike" cap="none">
                <a:solidFill>
                  <a:srgbClr val="A6BCD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70" name="Shape 70"/>
          <p:cNvSpPr>
            <a:spLocks noGrp="1"/>
          </p:cNvSpPr>
          <p:nvPr>
            <p:ph type="pic" idx="2"/>
          </p:nvPr>
        </p:nvSpPr>
        <p:spPr>
          <a:xfrm>
            <a:off x="5183187" y="987425"/>
            <a:ext cx="6172199" cy="48736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rgbClr val="DFD6C2"/>
              </a:buClr>
              <a:buFont typeface="Arial"/>
              <a:buNone/>
              <a:defRPr sz="32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28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24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20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20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body" idx="1"/>
          </p:nvPr>
        </p:nvSpPr>
        <p:spPr>
          <a:xfrm>
            <a:off x="1120000" y="2057400"/>
            <a:ext cx="3652024" cy="38115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rgbClr val="318DDE"/>
              </a:buClr>
              <a:buFont typeface="Arial"/>
              <a:buNone/>
              <a:defRPr sz="1600" b="0" i="0" u="none" strike="noStrike" cap="none">
                <a:solidFill>
                  <a:srgbClr val="318DDE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14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12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10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10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dt" idx="10"/>
          </p:nvPr>
        </p:nvSpPr>
        <p:spPr>
          <a:xfrm>
            <a:off x="838200" y="6558053"/>
            <a:ext cx="2743199" cy="29994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73" name="Shape 73"/>
          <p:cNvSpPr txBox="1">
            <a:spLocks noGrp="1"/>
          </p:cNvSpPr>
          <p:nvPr>
            <p:ph type="ftr" idx="11"/>
          </p:nvPr>
        </p:nvSpPr>
        <p:spPr>
          <a:xfrm>
            <a:off x="4038600" y="6558053"/>
            <a:ext cx="4114800" cy="29994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74" name="Shape 74"/>
          <p:cNvSpPr txBox="1">
            <a:spLocks noGrp="1"/>
          </p:cNvSpPr>
          <p:nvPr>
            <p:ph type="sldNum" idx="12"/>
          </p:nvPr>
        </p:nvSpPr>
        <p:spPr>
          <a:xfrm>
            <a:off x="8610600" y="6558053"/>
            <a:ext cx="2743199" cy="29994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200">
              <a:solidFill>
                <a:srgbClr val="DFD6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Shape 75"/>
          <p:cNvSpPr/>
          <p:nvPr/>
        </p:nvSpPr>
        <p:spPr>
          <a:xfrm rot="10800000" flipH="1">
            <a:off x="0" y="6558053"/>
            <a:ext cx="12201041" cy="52606"/>
          </a:xfrm>
          <a:prstGeom prst="rect">
            <a:avLst/>
          </a:prstGeom>
          <a:solidFill>
            <a:srgbClr val="318DDE"/>
          </a:solidFill>
          <a:ln w="12700" cap="flat" cmpd="sng">
            <a:solidFill>
              <a:srgbClr val="2F7E89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0.xml"/><Relationship Id="rId13" Type="http://schemas.openxmlformats.org/officeDocument/2006/relationships/theme" Target="../theme/theme2.xml"/><Relationship Id="rId1" Type="http://schemas.openxmlformats.org/officeDocument/2006/relationships/slideLayout" Target="../slideLayouts/slideLayout19.xml"/><Relationship Id="rId2" Type="http://schemas.openxmlformats.org/officeDocument/2006/relationships/slideLayout" Target="../slideLayouts/slideLayout20.xml"/><Relationship Id="rId3" Type="http://schemas.openxmlformats.org/officeDocument/2006/relationships/slideLayout" Target="../slideLayouts/slideLayout21.xml"/><Relationship Id="rId4" Type="http://schemas.openxmlformats.org/officeDocument/2006/relationships/slideLayout" Target="../slideLayouts/slideLayout22.xml"/><Relationship Id="rId5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5.xml"/><Relationship Id="rId8" Type="http://schemas.openxmlformats.org/officeDocument/2006/relationships/slideLayout" Target="../slideLayouts/slideLayout26.xml"/><Relationship Id="rId9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3763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A6BCD7"/>
              </a:buClr>
              <a:buFont typeface="Arial"/>
              <a:buNone/>
              <a:defRPr sz="5400" b="0" i="0" u="none" strike="noStrike" cap="none">
                <a:solidFill>
                  <a:srgbClr val="A6BCD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body" idx="1"/>
          </p:nvPr>
        </p:nvSpPr>
        <p:spPr>
          <a:xfrm>
            <a:off x="1120000" y="1825625"/>
            <a:ext cx="10233799" cy="43513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rgbClr val="DFD6C2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dt" idx="10"/>
          </p:nvPr>
        </p:nvSpPr>
        <p:spPr>
          <a:xfrm>
            <a:off x="838200" y="6558053"/>
            <a:ext cx="2743199" cy="29994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ftr" idx="11"/>
          </p:nvPr>
        </p:nvSpPr>
        <p:spPr>
          <a:xfrm>
            <a:off x="4038600" y="6558053"/>
            <a:ext cx="4114800" cy="29994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ldNum" idx="12"/>
          </p:nvPr>
        </p:nvSpPr>
        <p:spPr>
          <a:xfrm>
            <a:off x="8610600" y="6558053"/>
            <a:ext cx="2743199" cy="29994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200" b="0" i="0" u="none" strike="noStrike" cap="none">
              <a:solidFill>
                <a:srgbClr val="DFD6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Shape 15"/>
          <p:cNvSpPr/>
          <p:nvPr/>
        </p:nvSpPr>
        <p:spPr>
          <a:xfrm rot="10800000" flipH="1">
            <a:off x="0" y="6558053"/>
            <a:ext cx="12201041" cy="52606"/>
          </a:xfrm>
          <a:prstGeom prst="rect">
            <a:avLst/>
          </a:prstGeom>
          <a:solidFill>
            <a:srgbClr val="318DDE"/>
          </a:solidFill>
          <a:ln w="12700" cap="flat" cmpd="sng">
            <a:solidFill>
              <a:srgbClr val="2F7E89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79" r:id="rId1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3763"/>
        </a:solidFill>
        <a:effectLst/>
      </p:bgPr>
    </p:bg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 txBox="1">
            <a:spLocks noGrp="1"/>
          </p:cNvSpPr>
          <p:nvPr>
            <p:ph type="title"/>
          </p:nvPr>
        </p:nvSpPr>
        <p:spPr>
          <a:xfrm>
            <a:off x="415600" y="593366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/>
          <a:lstStyle>
            <a:lvl1pPr lvl="0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37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37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37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37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37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37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37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37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37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51" name="Shape 15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Clr>
                <a:schemeClr val="dk2"/>
              </a:buClr>
              <a:buSzPct val="100000"/>
              <a:defRPr sz="2400">
                <a:solidFill>
                  <a:schemeClr val="dk2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Clr>
                <a:schemeClr val="dk2"/>
              </a:buClr>
              <a:buSzPct val="100000"/>
              <a:defRPr sz="1900">
                <a:solidFill>
                  <a:schemeClr val="dk2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Clr>
                <a:schemeClr val="dk2"/>
              </a:buClr>
              <a:buSzPct val="100000"/>
              <a:defRPr sz="1900">
                <a:solidFill>
                  <a:schemeClr val="dk2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Clr>
                <a:schemeClr val="dk2"/>
              </a:buClr>
              <a:buSzPct val="100000"/>
              <a:defRPr sz="1900">
                <a:solidFill>
                  <a:schemeClr val="dk2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Clr>
                <a:schemeClr val="dk2"/>
              </a:buClr>
              <a:buSzPct val="100000"/>
              <a:defRPr sz="1900">
                <a:solidFill>
                  <a:schemeClr val="dk2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Clr>
                <a:schemeClr val="dk2"/>
              </a:buClr>
              <a:buSzPct val="100000"/>
              <a:defRPr sz="1900">
                <a:solidFill>
                  <a:schemeClr val="dk2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Clr>
                <a:schemeClr val="dk2"/>
              </a:buClr>
              <a:buSzPct val="100000"/>
              <a:defRPr sz="1900">
                <a:solidFill>
                  <a:schemeClr val="dk2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Clr>
                <a:schemeClr val="dk2"/>
              </a:buClr>
              <a:buSzPct val="100000"/>
              <a:defRPr sz="1900">
                <a:solidFill>
                  <a:schemeClr val="dk2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Clr>
                <a:schemeClr val="dk2"/>
              </a:buClr>
              <a:buSzPct val="100000"/>
              <a:defRPr sz="19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52" name="Shape 152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fld id="{00000000-1234-1234-1234-123412341234}" type="slidenum">
              <a:rPr lang="en-US" sz="1300">
                <a:solidFill>
                  <a:schemeClr val="dk2"/>
                </a:solidFill>
              </a:rPr>
              <a:t>‹#›</a:t>
            </a:fld>
            <a:endParaRPr lang="en-US" sz="1300">
              <a:solidFill>
                <a:schemeClr val="dk2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  <p:sldLayoutId id="2147483676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euroDataDesign/seelviz/wiki/ClarityViz-version-1.0.2#get_regions" TargetMode="External"/><Relationship Id="rId4" Type="http://schemas.openxmlformats.org/officeDocument/2006/relationships/hyperlink" Target="https://github.com/NeuroDataDesign/seelviz/wiki/ClarityViz-version-1.0.1-(updated-April-17,-2017)#get_regions" TargetMode="External"/><Relationship Id="rId5" Type="http://schemas.openxmlformats.org/officeDocument/2006/relationships/hyperlink" Target="https://github.com/NeuroDataDesign/seelviz/wiki/ClarityViz-version-1.0.2#generate_region_graph" TargetMode="External"/><Relationship Id="rId6" Type="http://schemas.openxmlformats.org/officeDocument/2006/relationships/hyperlink" Target="https://github.com/NeuroDataDesign/seelviz/wiki/ClarityViz-version-1.0.1-(updated-April-17,-2017)#generate_region_graph" TargetMode="External"/><Relationship Id="rId7" Type="http://schemas.openxmlformats.org/officeDocument/2006/relationships/hyperlink" Target="http://nbviewer.jupyter.org/github/NeuroDataDesign/seelviz/blob/gh-pages/Tony/html/april30/s3617_to_ara3_regions.html" TargetMode="External"/><Relationship Id="rId8" Type="http://schemas.openxmlformats.org/officeDocument/2006/relationships/image" Target="../media/image9.png"/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euroDataDesign/seelviz/wiki/ClarityViz-version-1.0.2#create_graph" TargetMode="External"/><Relationship Id="rId4" Type="http://schemas.openxmlformats.org/officeDocument/2006/relationships/hyperlink" Target="https://github.com/NeuroDataDesign/seelviz/wiki/ClarityViz-version-1.0.1-(updated-April-17,-2017)#create_graph" TargetMode="External"/><Relationship Id="rId5" Type="http://schemas.openxmlformats.org/officeDocument/2006/relationships/hyperlink" Target="https://github.com/NeuroDataDesign/seelviz/wiki/ClarityViz-version-1.0.2#plot_graphml3d" TargetMode="External"/><Relationship Id="rId6" Type="http://schemas.openxmlformats.org/officeDocument/2006/relationships/hyperlink" Target="https://github.com/NeuroDataDesign/seelviz/wiki/ClarityViz-version-1.0.1-(updated-April-17,-2017)#plot_graphml3d" TargetMode="External"/><Relationship Id="rId7" Type="http://schemas.openxmlformats.org/officeDocument/2006/relationships/hyperlink" Target="http://nbviewer.jupyter.org/github/NeuroDataDesign/seelviz/blob/gh-pages/Tony/html/april30/s3617_to_ara3_edgegraph.html" TargetMode="External"/><Relationship Id="rId8" Type="http://schemas.openxmlformats.org/officeDocument/2006/relationships/image" Target="../media/image11.png"/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nbviewer.jupyter.org/github/NeuroDataDesign/seelviz/blob/gh-pages/Tony/html/april30/s3617_to_ara3_density_heatmap.html" TargetMode="External"/><Relationship Id="rId4" Type="http://schemas.openxmlformats.org/officeDocument/2006/relationships/hyperlink" Target="https://github.com/NeuroDataDesign/seelviz/wiki/ClarityViz-version-1.0.2#generate_density_graph" TargetMode="External"/><Relationship Id="rId5" Type="http://schemas.openxmlformats.org/officeDocument/2006/relationships/hyperlink" Target="https://github.com/NeuroDataDesign/seelviz/wiki/ClarityViz-version-1.0.1-(updated-April-17,-2017)#generate_density_graph" TargetMode="External"/><Relationship Id="rId6" Type="http://schemas.openxmlformats.org/officeDocument/2006/relationships/hyperlink" Target="http://nbviewer.jupyter.org/github/NeuroDataDesign/seelviz/blob/gh-pages/Tony/html/april30/s3617_to_ara3_density.html" TargetMode="External"/><Relationship Id="rId7" Type="http://schemas.openxmlformats.org/officeDocument/2006/relationships/image" Target="../media/image12.png"/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nbviewer.jupyter.org/github/NeuroDataDesign/seelviz/blob/gh-pages/Luke/s3617_SE_connectivity.html" TargetMode="External"/><Relationship Id="rId4" Type="http://schemas.openxmlformats.org/officeDocument/2006/relationships/hyperlink" Target="https://nbviewer.jupyter.org/github/NeuroDataDesign/seelviz/blob/gh-pages/Luke/s3617_SE_connectivity.html" TargetMode="External"/><Relationship Id="rId5" Type="http://schemas.openxmlformats.org/officeDocument/2006/relationships/hyperlink" Target="https://nbviewer.jupyter.org/github/NeuroDataDesign/seelviz/blob/gh-pages/Luke/s3617_SE_sklearn.html" TargetMode="External"/><Relationship Id="rId6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euroDataDesign/seelviz/wiki/ClarityViz-version-1.0.2#tractography" TargetMode="External"/><Relationship Id="rId4" Type="http://schemas.openxmlformats.org/officeDocument/2006/relationships/hyperlink" Target="https://github.com/NeuroDataDesign/seelviz/wiki/ClarityViz-version-1.0.1-(updated-April-17,-2017)#generate-structure-tensor" TargetMode="External"/><Relationship Id="rId5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hyperlink" Target="https://github.com/NeuroDataDesign/seelviz/wiki/ClarityViz-version-1.0.2#apply_clahe" TargetMode="External"/><Relationship Id="rId6" Type="http://schemas.openxmlformats.org/officeDocument/2006/relationships/hyperlink" Target="https://github.com/NeuroDataDesign/seelviz/wiki/ClarityViz-version-1.0.1-(updated-April-17,-2017)#apply_clahe" TargetMode="External"/><Relationship Id="rId7" Type="http://schemas.openxmlformats.org/officeDocument/2006/relationships/hyperlink" Target="https://github.com/NeuroDataDesign/seelviz/wiki/ClarityViz-version-1.0.2#downsample" TargetMode="External"/><Relationship Id="rId8" Type="http://schemas.openxmlformats.org/officeDocument/2006/relationships/hyperlink" Target="https://github.com/NeuroDataDesign/seelviz/wiki/ClarityViz-version-1.0.1-(updated-April-17,-2017)#downsample" TargetMode="External"/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hyperlink" Target="https://github.com/NeuroDataDesign/seelviz/wiki/ClarityViz-version-1.0.2#apply_clahe" TargetMode="External"/><Relationship Id="rId6" Type="http://schemas.openxmlformats.org/officeDocument/2006/relationships/hyperlink" Target="https://github.com/NeuroDataDesign/seelviz/wiki/ClarityViz-version-1.0.1-(updated-April-17,-2017)#apply_clahe" TargetMode="External"/><Relationship Id="rId7" Type="http://schemas.openxmlformats.org/officeDocument/2006/relationships/hyperlink" Target="https://github.com/NeuroDataDesign/seelviz/wiki/ClarityViz-version-1.0.2#downsample" TargetMode="External"/><Relationship Id="rId8" Type="http://schemas.openxmlformats.org/officeDocument/2006/relationships/hyperlink" Target="https://github.com/NeuroDataDesign/seelviz/wiki/ClarityViz-version-1.0.1-(updated-April-17,-2017)#downsample" TargetMode="External"/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 txBox="1">
            <a:spLocks noGrp="1"/>
          </p:cNvSpPr>
          <p:nvPr>
            <p:ph type="ctrTitle"/>
          </p:nvPr>
        </p:nvSpPr>
        <p:spPr>
          <a:xfrm>
            <a:off x="0" y="389850"/>
            <a:ext cx="7573200" cy="16509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buClr>
                <a:srgbClr val="A6BCD7"/>
              </a:buClr>
              <a:buSzPct val="25000"/>
              <a:buFont typeface="Arial"/>
              <a:buNone/>
            </a:pPr>
            <a:r>
              <a:rPr lang="en-US" sz="4860" b="0" i="0" u="none" strike="noStrike" cap="none">
                <a:solidFill>
                  <a:srgbClr val="A6BCD7"/>
                </a:solidFill>
                <a:latin typeface="Arial"/>
                <a:ea typeface="Arial"/>
                <a:cs typeface="Arial"/>
                <a:sym typeface="Arial"/>
              </a:rPr>
              <a:t>Clviz – Clarity analysis and visualization</a:t>
            </a:r>
          </a:p>
        </p:txBody>
      </p:sp>
      <p:sp>
        <p:nvSpPr>
          <p:cNvPr id="207" name="Shape 207"/>
          <p:cNvSpPr txBox="1"/>
          <p:nvPr/>
        </p:nvSpPr>
        <p:spPr>
          <a:xfrm>
            <a:off x="935325" y="5996066"/>
            <a:ext cx="3074538" cy="61459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70000"/>
              </a:lnSpc>
              <a:spcBef>
                <a:spcPts val="0"/>
              </a:spcBef>
              <a:buClr>
                <a:srgbClr val="DFD6C2"/>
              </a:buClr>
              <a:buSzPct val="25000"/>
              <a:buFont typeface="Arial"/>
              <a:buNone/>
            </a:pPr>
            <a:r>
              <a:rPr lang="en-US" sz="222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rPr>
              <a:t>Albert Lee, Jon Liu, Tony Sun, Luke Zhu</a:t>
            </a:r>
          </a:p>
        </p:txBody>
      </p:sp>
      <p:sp>
        <p:nvSpPr>
          <p:cNvPr id="208" name="Shape 208"/>
          <p:cNvSpPr txBox="1"/>
          <p:nvPr/>
        </p:nvSpPr>
        <p:spPr>
          <a:xfrm>
            <a:off x="8926642" y="6052278"/>
            <a:ext cx="3265357" cy="50217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28282E"/>
              </a:buClr>
              <a:buSzPct val="25000"/>
              <a:buFont typeface="Arial"/>
              <a:buNone/>
            </a:pPr>
            <a:r>
              <a:rPr lang="en-US" sz="1800" b="0" i="0" u="none" strike="noStrike" cap="none">
                <a:solidFill>
                  <a:srgbClr val="28282E"/>
                </a:solidFill>
                <a:latin typeface="Arial"/>
                <a:ea typeface="Arial"/>
                <a:cs typeface="Arial"/>
                <a:sym typeface="Arial"/>
              </a:rPr>
              <a:t>Email: alee156@jhu.edu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Shape 355"/>
          <p:cNvSpPr txBox="1">
            <a:spLocks noGrp="1"/>
          </p:cNvSpPr>
          <p:nvPr>
            <p:ph type="title"/>
          </p:nvPr>
        </p:nvSpPr>
        <p:spPr>
          <a:xfrm>
            <a:off x="183625" y="365125"/>
            <a:ext cx="11170200" cy="1325700"/>
          </a:xfrm>
          <a:prstGeom prst="rect">
            <a:avLst/>
          </a:prstGeom>
        </p:spPr>
        <p:txBody>
          <a:bodyPr lIns="121900" tIns="121900" rIns="121900" bIns="1219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/>
              <a:t>Interactive 3D Plot of </a:t>
            </a:r>
            <a:r>
              <a:rPr lang="en-US" dirty="0" smtClean="0"/>
              <a:t>Brightest Points with Atlas Regions (s3617</a:t>
            </a:r>
            <a:r>
              <a:rPr lang="en-US" dirty="0"/>
              <a:t>)</a:t>
            </a:r>
          </a:p>
        </p:txBody>
      </p:sp>
      <p:sp>
        <p:nvSpPr>
          <p:cNvPr id="356" name="Shape 356"/>
          <p:cNvSpPr txBox="1">
            <a:spLocks noGrp="1"/>
          </p:cNvSpPr>
          <p:nvPr>
            <p:ph type="sldNum" idx="12"/>
          </p:nvPr>
        </p:nvSpPr>
        <p:spPr>
          <a:xfrm>
            <a:off x="8610600" y="6558053"/>
            <a:ext cx="2743200" cy="300000"/>
          </a:xfrm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DFD6C2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 lang="en-US"/>
          </a:p>
        </p:txBody>
      </p:sp>
      <p:sp>
        <p:nvSpPr>
          <p:cNvPr id="357" name="Shape 357"/>
          <p:cNvSpPr txBox="1"/>
          <p:nvPr/>
        </p:nvSpPr>
        <p:spPr>
          <a:xfrm>
            <a:off x="8788000" y="1843225"/>
            <a:ext cx="3257700" cy="41553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1700" dirty="0">
                <a:solidFill>
                  <a:srgbClr val="A6BCD7"/>
                </a:solidFill>
              </a:rPr>
              <a:t>Inputs:  </a:t>
            </a:r>
            <a:r>
              <a:rPr lang="en-US" sz="1700" dirty="0" smtClean="0">
                <a:solidFill>
                  <a:srgbClr val="A6BCD7"/>
                </a:solidFill>
              </a:rPr>
              <a:t>Atlas registered bright points</a:t>
            </a:r>
            <a:endParaRPr lang="en-US" sz="1700" dirty="0">
              <a:solidFill>
                <a:srgbClr val="A6BCD7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1700" dirty="0">
                <a:solidFill>
                  <a:srgbClr val="A6BCD7"/>
                </a:solidFill>
              </a:rPr>
              <a:t>Outputs:  </a:t>
            </a:r>
            <a:r>
              <a:rPr lang="en-US" sz="1700" dirty="0" smtClean="0">
                <a:solidFill>
                  <a:srgbClr val="A6BCD7"/>
                </a:solidFill>
              </a:rPr>
              <a:t>Region graph</a:t>
            </a:r>
            <a:endParaRPr lang="en-US" sz="1700" dirty="0">
              <a:solidFill>
                <a:srgbClr val="A6BCD7"/>
              </a:solidFill>
            </a:endParaRPr>
          </a:p>
          <a:p>
            <a:pPr lvl="0" rtl="0">
              <a:spcBef>
                <a:spcPts val="0"/>
              </a:spcBef>
              <a:buNone/>
            </a:pPr>
            <a:endParaRPr sz="1700" dirty="0">
              <a:solidFill>
                <a:srgbClr val="A6BCD7"/>
              </a:solidFill>
            </a:endParaRPr>
          </a:p>
          <a:p>
            <a:pPr marL="457200" lvl="0" indent="-228600" rtl="0">
              <a:spcBef>
                <a:spcPts val="0"/>
              </a:spcBef>
              <a:buClr>
                <a:srgbClr val="A6BCD7"/>
              </a:buClr>
              <a:buChar char="●"/>
            </a:pPr>
            <a:r>
              <a:rPr lang="en-US" sz="1700" dirty="0">
                <a:solidFill>
                  <a:srgbClr val="A6BCD7"/>
                </a:solidFill>
              </a:rPr>
              <a:t>Each dot is one </a:t>
            </a:r>
            <a:r>
              <a:rPr lang="en-US" sz="1700" dirty="0" smtClean="0">
                <a:solidFill>
                  <a:srgbClr val="A6BCD7"/>
                </a:solidFill>
              </a:rPr>
              <a:t>of 10,000 </a:t>
            </a:r>
            <a:r>
              <a:rPr lang="en-US" sz="1700" dirty="0">
                <a:solidFill>
                  <a:srgbClr val="A6BCD7"/>
                </a:solidFill>
              </a:rPr>
              <a:t>brightest points</a:t>
            </a:r>
          </a:p>
          <a:p>
            <a:pPr marL="457200" lvl="0" indent="-228600" rtl="0">
              <a:spcBef>
                <a:spcPts val="0"/>
              </a:spcBef>
              <a:buClr>
                <a:srgbClr val="A6BCD7"/>
              </a:buClr>
              <a:buChar char="●"/>
            </a:pPr>
            <a:r>
              <a:rPr lang="en-US" sz="1700" dirty="0" smtClean="0">
                <a:solidFill>
                  <a:srgbClr val="A6BCD7"/>
                </a:solidFill>
              </a:rPr>
              <a:t>Color is region, can interactively toggle regions</a:t>
            </a:r>
            <a:endParaRPr lang="en-US" sz="1700" dirty="0">
              <a:solidFill>
                <a:srgbClr val="A6BCD7"/>
              </a:solidFill>
            </a:endParaRPr>
          </a:p>
          <a:p>
            <a:pPr marL="457200" lvl="0" indent="-228600" rtl="0">
              <a:spcBef>
                <a:spcPts val="0"/>
              </a:spcBef>
              <a:buClr>
                <a:srgbClr val="A6BCD7"/>
              </a:buClr>
              <a:buChar char="●"/>
            </a:pPr>
            <a:r>
              <a:rPr lang="en-US" sz="1700" dirty="0" err="1">
                <a:solidFill>
                  <a:srgbClr val="A6BCD7"/>
                </a:solidFill>
              </a:rPr>
              <a:t>Mousing</a:t>
            </a:r>
            <a:r>
              <a:rPr lang="en-US" sz="1700" dirty="0">
                <a:solidFill>
                  <a:srgbClr val="A6BCD7"/>
                </a:solidFill>
              </a:rPr>
              <a:t> over dot provides region name and 3D coordinate (in ARA space)</a:t>
            </a:r>
          </a:p>
          <a:p>
            <a:pPr marL="457200" lvl="0" indent="-228600" rtl="0">
              <a:spcBef>
                <a:spcPts val="0"/>
              </a:spcBef>
              <a:buClr>
                <a:srgbClr val="A6BCD7"/>
              </a:buClr>
              <a:buChar char="●"/>
            </a:pPr>
            <a:r>
              <a:rPr lang="en-US" sz="1700" dirty="0">
                <a:solidFill>
                  <a:srgbClr val="A6BCD7"/>
                </a:solidFill>
              </a:rPr>
              <a:t>Links to documentation:</a:t>
            </a:r>
          </a:p>
          <a:p>
            <a:pPr marL="914400" lvl="1" indent="-228600" rtl="0">
              <a:spcBef>
                <a:spcPts val="0"/>
              </a:spcBef>
              <a:buClr>
                <a:srgbClr val="A6BCD7"/>
              </a:buClr>
              <a:buChar char="○"/>
            </a:pPr>
            <a:r>
              <a:rPr lang="en-US" sz="1700" u="sng" dirty="0">
                <a:solidFill>
                  <a:schemeClr val="hlink"/>
                </a:solidFill>
                <a:hlinkClick r:id="rId3"/>
              </a:rPr>
              <a:t>Generating region CSV</a:t>
            </a:r>
            <a:endParaRPr lang="en-US" sz="1700" u="sng" dirty="0">
              <a:solidFill>
                <a:schemeClr val="hlink"/>
              </a:solidFill>
              <a:hlinkClick r:id="rId4"/>
            </a:endParaRPr>
          </a:p>
          <a:p>
            <a:pPr marL="914400" lvl="1" indent="-228600" rtl="0">
              <a:spcBef>
                <a:spcPts val="0"/>
              </a:spcBef>
              <a:buClr>
                <a:srgbClr val="A6BCD7"/>
              </a:buClr>
              <a:buChar char="○"/>
            </a:pPr>
            <a:r>
              <a:rPr lang="en-US" sz="1700" u="sng" dirty="0">
                <a:solidFill>
                  <a:schemeClr val="hlink"/>
                </a:solidFill>
                <a:hlinkClick r:id="rId5"/>
              </a:rPr>
              <a:t>Plotting region graph</a:t>
            </a:r>
            <a:endParaRPr lang="en-US" sz="1700" u="sng" dirty="0">
              <a:solidFill>
                <a:schemeClr val="hlink"/>
              </a:solidFill>
              <a:hlinkClick r:id="rId6"/>
            </a:endParaRPr>
          </a:p>
          <a:p>
            <a:pPr marL="457200" lvl="0" indent="-228600" rtl="0">
              <a:spcBef>
                <a:spcPts val="0"/>
              </a:spcBef>
              <a:buClr>
                <a:srgbClr val="A6BCD7"/>
              </a:buClr>
              <a:buChar char="●"/>
            </a:pPr>
            <a:r>
              <a:rPr lang="en-US" sz="1700" u="sng" dirty="0">
                <a:solidFill>
                  <a:schemeClr val="hlink"/>
                </a:solidFill>
                <a:hlinkClick r:id="rId7"/>
              </a:rPr>
              <a:t>Link to interactive plot in cloud</a:t>
            </a:r>
          </a:p>
        </p:txBody>
      </p:sp>
      <p:pic>
        <p:nvPicPr>
          <p:cNvPr id="358" name="Shape 358" descr="new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52400" y="1843225"/>
            <a:ext cx="8483198" cy="44161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" y="63500"/>
            <a:ext cx="12065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094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Shape 337"/>
          <p:cNvSpPr txBox="1">
            <a:spLocks noGrp="1"/>
          </p:cNvSpPr>
          <p:nvPr>
            <p:ph type="title"/>
          </p:nvPr>
        </p:nvSpPr>
        <p:spPr>
          <a:xfrm>
            <a:off x="183625" y="365125"/>
            <a:ext cx="11170200" cy="1325700"/>
          </a:xfrm>
          <a:prstGeom prst="rect">
            <a:avLst/>
          </a:prstGeom>
        </p:spPr>
        <p:txBody>
          <a:bodyPr lIns="121900" tIns="121900" rIns="121900" bIns="1219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smtClean="0"/>
              <a:t>Interactive 3D Plot of Epsilon </a:t>
            </a:r>
            <a:r>
              <a:rPr lang="en-US" dirty="0"/>
              <a:t>Ball </a:t>
            </a:r>
            <a:r>
              <a:rPr lang="en-US" dirty="0" smtClean="0"/>
              <a:t>Connected Graph (s3617</a:t>
            </a:r>
            <a:r>
              <a:rPr lang="en-US" dirty="0"/>
              <a:t>)</a:t>
            </a:r>
          </a:p>
        </p:txBody>
      </p:sp>
      <p:sp>
        <p:nvSpPr>
          <p:cNvPr id="338" name="Shape 338"/>
          <p:cNvSpPr txBox="1">
            <a:spLocks noGrp="1"/>
          </p:cNvSpPr>
          <p:nvPr>
            <p:ph type="sldNum" idx="12"/>
          </p:nvPr>
        </p:nvSpPr>
        <p:spPr>
          <a:xfrm>
            <a:off x="8610600" y="6558053"/>
            <a:ext cx="2743200" cy="300000"/>
          </a:xfrm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DFD6C2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 lang="en-US"/>
          </a:p>
        </p:txBody>
      </p:sp>
      <p:sp>
        <p:nvSpPr>
          <p:cNvPr id="339" name="Shape 339"/>
          <p:cNvSpPr txBox="1"/>
          <p:nvPr/>
        </p:nvSpPr>
        <p:spPr>
          <a:xfrm>
            <a:off x="7828156" y="1905700"/>
            <a:ext cx="4217544" cy="41466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000" dirty="0">
                <a:solidFill>
                  <a:srgbClr val="A6BCD7"/>
                </a:solidFill>
              </a:rPr>
              <a:t>Inputs: </a:t>
            </a:r>
            <a:r>
              <a:rPr lang="en-US" sz="2000" dirty="0" smtClean="0">
                <a:solidFill>
                  <a:srgbClr val="A6BCD7"/>
                </a:solidFill>
              </a:rPr>
              <a:t> brightest points</a:t>
            </a:r>
            <a:endParaRPr lang="en-US" sz="2000" dirty="0">
              <a:solidFill>
                <a:srgbClr val="A6BCD7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000" dirty="0">
                <a:solidFill>
                  <a:srgbClr val="A6BCD7"/>
                </a:solidFill>
              </a:rPr>
              <a:t>Outputs: </a:t>
            </a:r>
            <a:r>
              <a:rPr lang="en-US" sz="2000" dirty="0" smtClean="0">
                <a:solidFill>
                  <a:srgbClr val="A6BCD7"/>
                </a:solidFill>
              </a:rPr>
              <a:t> epsilon ball graph</a:t>
            </a:r>
            <a:endParaRPr lang="en-US" sz="2000" dirty="0">
              <a:solidFill>
                <a:srgbClr val="A6BCD7"/>
              </a:solidFill>
            </a:endParaRPr>
          </a:p>
          <a:p>
            <a:pPr lvl="0" rtl="0">
              <a:spcBef>
                <a:spcPts val="0"/>
              </a:spcBef>
              <a:buNone/>
            </a:pPr>
            <a:endParaRPr sz="2000" dirty="0">
              <a:solidFill>
                <a:srgbClr val="A6BCD7"/>
              </a:solidFill>
            </a:endParaRPr>
          </a:p>
          <a:p>
            <a:pPr marL="457200" lvl="0" indent="-228600" rtl="0">
              <a:spcBef>
                <a:spcPts val="0"/>
              </a:spcBef>
              <a:buClr>
                <a:srgbClr val="A6BCD7"/>
              </a:buClr>
              <a:buChar char="●"/>
            </a:pPr>
            <a:r>
              <a:rPr lang="en-US" sz="2000" dirty="0">
                <a:solidFill>
                  <a:srgbClr val="A6BCD7"/>
                </a:solidFill>
              </a:rPr>
              <a:t>Each </a:t>
            </a:r>
            <a:r>
              <a:rPr lang="en-US" sz="2000" dirty="0" smtClean="0">
                <a:solidFill>
                  <a:srgbClr val="A6BCD7"/>
                </a:solidFill>
              </a:rPr>
              <a:t>point is </a:t>
            </a:r>
            <a:r>
              <a:rPr lang="en-US" sz="2000" dirty="0">
                <a:solidFill>
                  <a:srgbClr val="A6BCD7"/>
                </a:solidFill>
              </a:rPr>
              <a:t>one </a:t>
            </a:r>
            <a:r>
              <a:rPr lang="en-US" sz="2000" dirty="0" smtClean="0">
                <a:solidFill>
                  <a:srgbClr val="A6BCD7"/>
                </a:solidFill>
              </a:rPr>
              <a:t>of 10,000 </a:t>
            </a:r>
            <a:r>
              <a:rPr lang="en-US" sz="2000" dirty="0">
                <a:solidFill>
                  <a:srgbClr val="A6BCD7"/>
                </a:solidFill>
              </a:rPr>
              <a:t>brightest points</a:t>
            </a:r>
          </a:p>
          <a:p>
            <a:pPr marL="457200" lvl="0" indent="-228600" rtl="0">
              <a:spcBef>
                <a:spcPts val="0"/>
              </a:spcBef>
              <a:buClr>
                <a:srgbClr val="A6BCD7"/>
              </a:buClr>
              <a:buChar char="●"/>
            </a:pPr>
            <a:r>
              <a:rPr lang="en-US" sz="2000" dirty="0">
                <a:solidFill>
                  <a:srgbClr val="A6BCD7"/>
                </a:solidFill>
              </a:rPr>
              <a:t>Each </a:t>
            </a:r>
            <a:r>
              <a:rPr lang="en-US" sz="2000" dirty="0" smtClean="0">
                <a:solidFill>
                  <a:srgbClr val="A6BCD7"/>
                </a:solidFill>
              </a:rPr>
              <a:t>bright point is </a:t>
            </a:r>
            <a:r>
              <a:rPr lang="en-US" sz="2000" dirty="0">
                <a:solidFill>
                  <a:srgbClr val="A6BCD7"/>
                </a:solidFill>
              </a:rPr>
              <a:t>a </a:t>
            </a:r>
            <a:r>
              <a:rPr lang="en-US" sz="2000" dirty="0" smtClean="0">
                <a:solidFill>
                  <a:srgbClr val="A6BCD7"/>
                </a:solidFill>
              </a:rPr>
              <a:t>vertex</a:t>
            </a:r>
          </a:p>
          <a:p>
            <a:pPr marL="457200" lvl="0" indent="-228600" rtl="0">
              <a:spcBef>
                <a:spcPts val="0"/>
              </a:spcBef>
              <a:buClr>
                <a:srgbClr val="A6BCD7"/>
              </a:buClr>
              <a:buChar char="●"/>
            </a:pPr>
            <a:r>
              <a:rPr lang="en-US" sz="2000" dirty="0" smtClean="0">
                <a:solidFill>
                  <a:srgbClr val="A6BCD7"/>
                </a:solidFill>
              </a:rPr>
              <a:t>Edges determined by </a:t>
            </a:r>
            <a:r>
              <a:rPr lang="en-US" sz="2000" dirty="0">
                <a:solidFill>
                  <a:srgbClr val="A6BCD7"/>
                </a:solidFill>
              </a:rPr>
              <a:t>epsilon </a:t>
            </a:r>
            <a:r>
              <a:rPr lang="en-US" sz="2000" dirty="0" smtClean="0">
                <a:solidFill>
                  <a:srgbClr val="A6BCD7"/>
                </a:solidFill>
              </a:rPr>
              <a:t>radii</a:t>
            </a:r>
            <a:endParaRPr lang="en-US" sz="2000" dirty="0">
              <a:solidFill>
                <a:srgbClr val="A6BCD7"/>
              </a:solidFill>
            </a:endParaRPr>
          </a:p>
          <a:p>
            <a:pPr marL="457200" lvl="0" indent="-228600" rtl="0">
              <a:spcBef>
                <a:spcPts val="0"/>
              </a:spcBef>
              <a:buClr>
                <a:srgbClr val="A6BCD7"/>
              </a:buClr>
              <a:buChar char="●"/>
            </a:pPr>
            <a:r>
              <a:rPr lang="en-US" sz="2000" dirty="0" smtClean="0">
                <a:solidFill>
                  <a:srgbClr val="A6BCD7"/>
                </a:solidFill>
              </a:rPr>
              <a:t>Adjacency matrix useful later for connectivity</a:t>
            </a:r>
            <a:endParaRPr lang="en-US" sz="2000" dirty="0">
              <a:solidFill>
                <a:srgbClr val="A6BCD7"/>
              </a:solidFill>
            </a:endParaRPr>
          </a:p>
          <a:p>
            <a:pPr marL="457200" lvl="0" indent="-228600" rtl="0">
              <a:spcBef>
                <a:spcPts val="0"/>
              </a:spcBef>
              <a:buClr>
                <a:srgbClr val="A6BCD7"/>
              </a:buClr>
              <a:buChar char="●"/>
            </a:pPr>
            <a:r>
              <a:rPr lang="en-US" sz="2000" dirty="0">
                <a:solidFill>
                  <a:srgbClr val="A6BCD7"/>
                </a:solidFill>
              </a:rPr>
              <a:t>Links to documentation:</a:t>
            </a:r>
          </a:p>
          <a:p>
            <a:pPr marL="914400" lvl="1" indent="-228600" rtl="0">
              <a:spcBef>
                <a:spcPts val="0"/>
              </a:spcBef>
              <a:buClr>
                <a:srgbClr val="A6BCD7"/>
              </a:buClr>
              <a:buChar char="○"/>
            </a:pPr>
            <a:r>
              <a:rPr lang="en-US" sz="2000" u="sng" dirty="0">
                <a:solidFill>
                  <a:schemeClr val="hlink"/>
                </a:solidFill>
                <a:hlinkClick r:id="rId3"/>
              </a:rPr>
              <a:t>Generating graphML</a:t>
            </a:r>
            <a:endParaRPr lang="en-US" sz="2000" u="sng" dirty="0">
              <a:solidFill>
                <a:schemeClr val="hlink"/>
              </a:solidFill>
              <a:hlinkClick r:id="rId4"/>
            </a:endParaRPr>
          </a:p>
          <a:p>
            <a:pPr marL="914400" lvl="1" indent="-228600" rtl="0">
              <a:spcBef>
                <a:spcPts val="0"/>
              </a:spcBef>
              <a:buClr>
                <a:srgbClr val="A6BCD7"/>
              </a:buClr>
              <a:buChar char="○"/>
            </a:pPr>
            <a:r>
              <a:rPr lang="en-US" sz="2000" u="sng" dirty="0">
                <a:solidFill>
                  <a:schemeClr val="hlink"/>
                </a:solidFill>
                <a:hlinkClick r:id="rId5"/>
              </a:rPr>
              <a:t>Plotting edge graph</a:t>
            </a:r>
            <a:endParaRPr lang="en-US" sz="2000" u="sng" dirty="0">
              <a:solidFill>
                <a:schemeClr val="hlink"/>
              </a:solidFill>
              <a:hlinkClick r:id="rId6"/>
            </a:endParaRPr>
          </a:p>
          <a:p>
            <a:pPr marL="457200" lvl="0" indent="-228600" rtl="0">
              <a:spcBef>
                <a:spcPts val="0"/>
              </a:spcBef>
              <a:buClr>
                <a:srgbClr val="A6BCD7"/>
              </a:buClr>
              <a:buChar char="●"/>
            </a:pPr>
            <a:r>
              <a:rPr lang="en-US" sz="2000" u="sng" dirty="0">
                <a:solidFill>
                  <a:schemeClr val="hlink"/>
                </a:solidFill>
                <a:hlinkClick r:id="rId5"/>
              </a:rPr>
              <a:t>Link to interactive plot in cloud</a:t>
            </a:r>
            <a:endParaRPr lang="en-US" sz="2000" u="sng" dirty="0">
              <a:solidFill>
                <a:schemeClr val="hlink"/>
              </a:solidFill>
              <a:hlinkClick r:id="rId7"/>
            </a:endParaRPr>
          </a:p>
        </p:txBody>
      </p:sp>
      <p:pic>
        <p:nvPicPr>
          <p:cNvPr id="340" name="Shape 34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945750" y="1905700"/>
            <a:ext cx="4239837" cy="4499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rPr>
              <a:t>13</a:t>
            </a:fld>
            <a:endParaRPr lang="en-US" sz="1200" b="0" i="0" u="none" strike="noStrike" cap="none">
              <a:solidFill>
                <a:srgbClr val="DFD6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Picture 4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" y="63500"/>
            <a:ext cx="12065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688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Shape 346"/>
          <p:cNvSpPr txBox="1">
            <a:spLocks noGrp="1"/>
          </p:cNvSpPr>
          <p:nvPr>
            <p:ph type="title"/>
          </p:nvPr>
        </p:nvSpPr>
        <p:spPr>
          <a:xfrm>
            <a:off x="183625" y="365125"/>
            <a:ext cx="11170200" cy="1325700"/>
          </a:xfrm>
          <a:prstGeom prst="rect">
            <a:avLst/>
          </a:prstGeom>
        </p:spPr>
        <p:txBody>
          <a:bodyPr lIns="121900" tIns="121900" rIns="121900" bIns="1219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/>
              <a:t>Interactive 3D Plot of </a:t>
            </a:r>
            <a:r>
              <a:rPr lang="en-US" dirty="0" smtClean="0"/>
              <a:t>Degrees Matrix </a:t>
            </a:r>
            <a:r>
              <a:rPr lang="en-US" dirty="0"/>
              <a:t>(s3617)</a:t>
            </a:r>
          </a:p>
        </p:txBody>
      </p:sp>
      <p:sp>
        <p:nvSpPr>
          <p:cNvPr id="347" name="Shape 347"/>
          <p:cNvSpPr txBox="1">
            <a:spLocks noGrp="1"/>
          </p:cNvSpPr>
          <p:nvPr>
            <p:ph type="sldNum" idx="12"/>
          </p:nvPr>
        </p:nvSpPr>
        <p:spPr>
          <a:xfrm>
            <a:off x="8610600" y="6558053"/>
            <a:ext cx="2743200" cy="300000"/>
          </a:xfrm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DFD6C2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14</a:t>
            </a:fld>
            <a:endParaRPr lang="en-US"/>
          </a:p>
        </p:txBody>
      </p:sp>
      <p:sp>
        <p:nvSpPr>
          <p:cNvPr id="348" name="Shape 348"/>
          <p:cNvSpPr txBox="1"/>
          <p:nvPr/>
        </p:nvSpPr>
        <p:spPr>
          <a:xfrm>
            <a:off x="8040029" y="2112500"/>
            <a:ext cx="4005671" cy="444555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US" sz="1900" dirty="0">
                <a:solidFill>
                  <a:srgbClr val="A6BCD7"/>
                </a:solidFill>
              </a:rPr>
              <a:t>Inputs:  adjacency matrix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1900" dirty="0">
                <a:solidFill>
                  <a:srgbClr val="A6BCD7"/>
                </a:solidFill>
              </a:rPr>
              <a:t>Outputs:  </a:t>
            </a:r>
            <a:r>
              <a:rPr lang="en-US" sz="1900" dirty="0" smtClean="0">
                <a:solidFill>
                  <a:srgbClr val="A6BCD7"/>
                </a:solidFill>
              </a:rPr>
              <a:t>degrees matrix</a:t>
            </a:r>
            <a:endParaRPr lang="en-US" sz="1900" dirty="0">
              <a:solidFill>
                <a:srgbClr val="A6BCD7"/>
              </a:solidFill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900" dirty="0">
              <a:solidFill>
                <a:srgbClr val="A6BCD7"/>
              </a:solidFill>
            </a:endParaRPr>
          </a:p>
          <a:p>
            <a:pPr marL="457200" lvl="0" indent="-228600" rtl="0">
              <a:spcBef>
                <a:spcPts val="0"/>
              </a:spcBef>
              <a:buClr>
                <a:srgbClr val="A6BCD7"/>
              </a:buClr>
              <a:buChar char="●"/>
            </a:pPr>
            <a:r>
              <a:rPr lang="en-US" sz="1900" dirty="0">
                <a:solidFill>
                  <a:srgbClr val="A6BCD7"/>
                </a:solidFill>
              </a:rPr>
              <a:t>Each </a:t>
            </a:r>
            <a:r>
              <a:rPr lang="en-US" sz="1900" dirty="0" smtClean="0">
                <a:solidFill>
                  <a:srgbClr val="A6BCD7"/>
                </a:solidFill>
              </a:rPr>
              <a:t>point is </a:t>
            </a:r>
            <a:r>
              <a:rPr lang="en-US" sz="1900" dirty="0">
                <a:solidFill>
                  <a:srgbClr val="A6BCD7"/>
                </a:solidFill>
              </a:rPr>
              <a:t>one of </a:t>
            </a:r>
            <a:r>
              <a:rPr lang="en-US" sz="1900" dirty="0" smtClean="0">
                <a:solidFill>
                  <a:srgbClr val="A6BCD7"/>
                </a:solidFill>
              </a:rPr>
              <a:t>10,000 </a:t>
            </a:r>
            <a:r>
              <a:rPr lang="en-US" sz="1900" dirty="0">
                <a:solidFill>
                  <a:srgbClr val="A6BCD7"/>
                </a:solidFill>
              </a:rPr>
              <a:t>brightest points</a:t>
            </a:r>
          </a:p>
          <a:p>
            <a:pPr marL="457200" lvl="0" indent="-228600" rtl="0">
              <a:spcBef>
                <a:spcPts val="0"/>
              </a:spcBef>
              <a:buClr>
                <a:srgbClr val="A6BCD7"/>
              </a:buClr>
              <a:buChar char="●"/>
            </a:pPr>
            <a:r>
              <a:rPr lang="en-US" sz="1900" dirty="0">
                <a:solidFill>
                  <a:srgbClr val="A6BCD7"/>
                </a:solidFill>
              </a:rPr>
              <a:t>Density graph shows the relative activity of given areas (brighter areas are more active)</a:t>
            </a:r>
          </a:p>
          <a:p>
            <a:pPr marL="457200" lvl="0" indent="-228600" rtl="0">
              <a:spcBef>
                <a:spcPts val="0"/>
              </a:spcBef>
              <a:buClr>
                <a:srgbClr val="A6BCD7"/>
              </a:buClr>
              <a:buChar char="●"/>
            </a:pPr>
            <a:r>
              <a:rPr lang="en-US" sz="1900" dirty="0">
                <a:solidFill>
                  <a:srgbClr val="A6BCD7"/>
                </a:solidFill>
              </a:rPr>
              <a:t>C</a:t>
            </a:r>
            <a:r>
              <a:rPr lang="en-US" sz="1900" dirty="0" smtClean="0">
                <a:solidFill>
                  <a:srgbClr val="A6BCD7"/>
                </a:solidFill>
              </a:rPr>
              <a:t>olored </a:t>
            </a:r>
            <a:r>
              <a:rPr lang="en-US" sz="1900" dirty="0">
                <a:solidFill>
                  <a:srgbClr val="A6BCD7"/>
                </a:solidFill>
              </a:rPr>
              <a:t>by the number of edges </a:t>
            </a:r>
            <a:r>
              <a:rPr lang="en-US" sz="1900" dirty="0" smtClean="0">
                <a:solidFill>
                  <a:srgbClr val="A6BCD7"/>
                </a:solidFill>
              </a:rPr>
              <a:t>(</a:t>
            </a:r>
            <a:r>
              <a:rPr lang="en-US" sz="1900" u="sng" dirty="0" smtClean="0">
                <a:solidFill>
                  <a:schemeClr val="hlink"/>
                </a:solidFill>
                <a:hlinkClick r:id="rId3"/>
              </a:rPr>
              <a:t>interactive heatmap</a:t>
            </a:r>
            <a:r>
              <a:rPr lang="en-US" sz="1900" dirty="0" smtClean="0">
                <a:solidFill>
                  <a:srgbClr val="A6BCD7"/>
                </a:solidFill>
              </a:rPr>
              <a:t>)</a:t>
            </a:r>
            <a:endParaRPr lang="en-US" sz="1900" dirty="0">
              <a:solidFill>
                <a:srgbClr val="A6BCD7"/>
              </a:solidFill>
            </a:endParaRPr>
          </a:p>
          <a:p>
            <a:pPr marL="457200" lvl="0" indent="-228600" rtl="0">
              <a:spcBef>
                <a:spcPts val="0"/>
              </a:spcBef>
              <a:buClr>
                <a:srgbClr val="A6BCD7"/>
              </a:buClr>
              <a:buChar char="●"/>
            </a:pPr>
            <a:r>
              <a:rPr lang="en-US" sz="1900" u="sng" dirty="0">
                <a:solidFill>
                  <a:schemeClr val="hlink"/>
                </a:solidFill>
                <a:hlinkClick r:id="rId4"/>
              </a:rPr>
              <a:t>Link to documentation</a:t>
            </a:r>
            <a:endParaRPr lang="en-US" sz="1900" u="sng" dirty="0">
              <a:solidFill>
                <a:schemeClr val="hlink"/>
              </a:solidFill>
              <a:hlinkClick r:id="rId5"/>
            </a:endParaRPr>
          </a:p>
          <a:p>
            <a:pPr marL="457200" lvl="0" indent="-228600" rtl="0">
              <a:spcBef>
                <a:spcPts val="0"/>
              </a:spcBef>
              <a:buClr>
                <a:srgbClr val="A6BCD7"/>
              </a:buClr>
              <a:buChar char="●"/>
            </a:pPr>
            <a:r>
              <a:rPr lang="en-US" sz="1900" u="sng" dirty="0">
                <a:solidFill>
                  <a:schemeClr val="hlink"/>
                </a:solidFill>
                <a:hlinkClick r:id="rId6"/>
              </a:rPr>
              <a:t>Link to interactive plot in cloud</a:t>
            </a:r>
          </a:p>
        </p:txBody>
      </p:sp>
      <p:pic>
        <p:nvPicPr>
          <p:cNvPr id="349" name="Shape 34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776199" y="2112500"/>
            <a:ext cx="3985051" cy="4145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rPr>
              <a:t>15</a:t>
            </a:fld>
            <a:endParaRPr lang="en-US" sz="1200" b="0" i="0" u="none" strike="noStrike" cap="none">
              <a:solidFill>
                <a:srgbClr val="DFD6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Picture 4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" y="63500"/>
            <a:ext cx="12065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811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rPr>
              <a:t>16</a:t>
            </a:fld>
            <a:endParaRPr lang="en-US" sz="1200" b="0" i="0" u="none" strike="noStrike" cap="none">
              <a:solidFill>
                <a:srgbClr val="DFD6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333"/>
          <a:stretch/>
        </p:blipFill>
        <p:spPr>
          <a:xfrm>
            <a:off x="0" y="0"/>
            <a:ext cx="12179808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957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Shape 435"/>
          <p:cNvSpPr txBox="1">
            <a:spLocks noGrp="1"/>
          </p:cNvSpPr>
          <p:nvPr>
            <p:ph type="title"/>
          </p:nvPr>
        </p:nvSpPr>
        <p:spPr>
          <a:xfrm>
            <a:off x="838200" y="-58621"/>
            <a:ext cx="10515600" cy="1325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/>
              <a:t>Connectivity Estimates (s3617)</a:t>
            </a:r>
          </a:p>
        </p:txBody>
      </p:sp>
      <p:sp>
        <p:nvSpPr>
          <p:cNvPr id="436" name="Shape 436"/>
          <p:cNvSpPr txBox="1">
            <a:spLocks noGrp="1"/>
          </p:cNvSpPr>
          <p:nvPr>
            <p:ph type="sldNum" idx="12"/>
          </p:nvPr>
        </p:nvSpPr>
        <p:spPr>
          <a:xfrm>
            <a:off x="8610600" y="6558054"/>
            <a:ext cx="2743200" cy="300000"/>
          </a:xfrm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17</a:t>
            </a:fld>
            <a:endParaRPr lang="en-US"/>
          </a:p>
        </p:txBody>
      </p:sp>
      <p:sp>
        <p:nvSpPr>
          <p:cNvPr id="437" name="Shape 437"/>
          <p:cNvSpPr txBox="1"/>
          <p:nvPr/>
        </p:nvSpPr>
        <p:spPr>
          <a:xfrm>
            <a:off x="8788000" y="1148576"/>
            <a:ext cx="3257700" cy="48498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000" dirty="0">
                <a:solidFill>
                  <a:srgbClr val="A6BCD7"/>
                </a:solidFill>
              </a:rPr>
              <a:t>Inputs:  </a:t>
            </a:r>
            <a:r>
              <a:rPr lang="en-US" sz="2000" dirty="0" smtClean="0">
                <a:solidFill>
                  <a:srgbClr val="A6BCD7"/>
                </a:solidFill>
              </a:rPr>
              <a:t>Epsilon ball graph</a:t>
            </a:r>
            <a:endParaRPr lang="en-US" sz="2000" dirty="0">
              <a:solidFill>
                <a:srgbClr val="A6BCD7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000" dirty="0">
                <a:solidFill>
                  <a:srgbClr val="A6BCD7"/>
                </a:solidFill>
              </a:rPr>
              <a:t>Outputs: </a:t>
            </a:r>
            <a:r>
              <a:rPr lang="en-US" sz="2000" dirty="0" smtClean="0">
                <a:solidFill>
                  <a:srgbClr val="A6BCD7"/>
                </a:solidFill>
              </a:rPr>
              <a:t> Inter-region connectivity</a:t>
            </a:r>
            <a:endParaRPr lang="en-US" sz="2000" dirty="0">
              <a:solidFill>
                <a:srgbClr val="A6BCD7"/>
              </a:solidFill>
            </a:endParaRPr>
          </a:p>
          <a:p>
            <a:pPr lvl="0" rtl="0">
              <a:spcBef>
                <a:spcPts val="0"/>
              </a:spcBef>
              <a:buNone/>
            </a:pPr>
            <a:endParaRPr sz="2000" dirty="0">
              <a:solidFill>
                <a:srgbClr val="A6BCD7"/>
              </a:solidFill>
            </a:endParaRPr>
          </a:p>
          <a:p>
            <a:pPr marL="457200" lvl="0" indent="-228600" rtl="0">
              <a:spcBef>
                <a:spcPts val="0"/>
              </a:spcBef>
              <a:buClr>
                <a:srgbClr val="A6BCD7"/>
              </a:buClr>
              <a:buChar char="●"/>
            </a:pPr>
            <a:r>
              <a:rPr lang="en-US" sz="2000" dirty="0">
                <a:solidFill>
                  <a:srgbClr val="A6BCD7"/>
                </a:solidFill>
              </a:rPr>
              <a:t>Similarity matrix showing estimated connectivity between given brain regions</a:t>
            </a:r>
          </a:p>
          <a:p>
            <a:pPr marL="457200" lvl="0" indent="-228600" rtl="0">
              <a:spcBef>
                <a:spcPts val="0"/>
              </a:spcBef>
              <a:buClr>
                <a:srgbClr val="A6BCD7"/>
              </a:buClr>
              <a:buChar char="●"/>
            </a:pPr>
            <a:r>
              <a:rPr lang="en-US" sz="2000" dirty="0">
                <a:solidFill>
                  <a:srgbClr val="A6BCD7"/>
                </a:solidFill>
              </a:rPr>
              <a:t>Generated by calculating spectrally-embedded results from </a:t>
            </a:r>
            <a:r>
              <a:rPr lang="en-US" sz="2000" dirty="0" err="1">
                <a:solidFill>
                  <a:srgbClr val="A6BCD7"/>
                </a:solidFill>
              </a:rPr>
              <a:t>graphML</a:t>
            </a:r>
            <a:r>
              <a:rPr lang="en-US" sz="2000" dirty="0">
                <a:solidFill>
                  <a:srgbClr val="A6BCD7"/>
                </a:solidFill>
              </a:rPr>
              <a:t> and epsilon ball graphs</a:t>
            </a:r>
          </a:p>
          <a:p>
            <a:pPr marL="457200" lvl="0" indent="-228600" rtl="0">
              <a:spcBef>
                <a:spcPts val="0"/>
              </a:spcBef>
              <a:buClr>
                <a:srgbClr val="A6BCD7"/>
              </a:buClr>
              <a:buChar char="●"/>
            </a:pPr>
            <a:r>
              <a:rPr lang="en-US" sz="2000" dirty="0">
                <a:solidFill>
                  <a:srgbClr val="A6BCD7"/>
                </a:solidFill>
              </a:rPr>
              <a:t>Link to documentation</a:t>
            </a:r>
          </a:p>
          <a:p>
            <a:pPr marL="457200" lvl="0" indent="-228600" rtl="0">
              <a:spcBef>
                <a:spcPts val="0"/>
              </a:spcBef>
              <a:buClr>
                <a:srgbClr val="A6BCD7"/>
              </a:buClr>
              <a:buChar char="●"/>
            </a:pPr>
            <a:r>
              <a:rPr lang="en-US" sz="2000" u="sng" dirty="0">
                <a:solidFill>
                  <a:schemeClr val="hlink"/>
                </a:solidFill>
                <a:hlinkClick r:id="rId3"/>
              </a:rPr>
              <a:t>Link to interactive plot</a:t>
            </a:r>
            <a:endParaRPr lang="en-US" sz="2000" u="sng" dirty="0">
              <a:solidFill>
                <a:schemeClr val="hlink"/>
              </a:solidFill>
              <a:hlinkClick r:id="rId4"/>
            </a:endParaRPr>
          </a:p>
          <a:p>
            <a:pPr marL="457200" lvl="0" indent="-228600" rtl="0">
              <a:spcBef>
                <a:spcPts val="0"/>
              </a:spcBef>
              <a:buClr>
                <a:srgbClr val="A6BCD7"/>
              </a:buClr>
              <a:buChar char="●"/>
            </a:pPr>
            <a:r>
              <a:rPr lang="en-US" sz="2000" u="sng" dirty="0">
                <a:solidFill>
                  <a:schemeClr val="hlink"/>
                </a:solidFill>
                <a:hlinkClick r:id="rId5"/>
              </a:rPr>
              <a:t>Link to spectral embedding in 3D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6654" y="1467622"/>
            <a:ext cx="5255708" cy="496120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rPr>
              <a:t>18</a:t>
            </a:fld>
            <a:endParaRPr lang="en-US" sz="1200" b="0" i="0" u="none" strike="noStrike" cap="none">
              <a:solidFill>
                <a:srgbClr val="DFD6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Picture 4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" y="63500"/>
            <a:ext cx="12065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968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Shape 371"/>
          <p:cNvSpPr txBox="1">
            <a:spLocks noGrp="1"/>
          </p:cNvSpPr>
          <p:nvPr>
            <p:ph type="dt" idx="10"/>
          </p:nvPr>
        </p:nvSpPr>
        <p:spPr>
          <a:xfrm>
            <a:off x="838200" y="6558054"/>
            <a:ext cx="2743200" cy="300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/>
              <a:t>5</a:t>
            </a:r>
            <a:r>
              <a:rPr lang="en-US" sz="120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r>
              <a:rPr lang="en-US"/>
              <a:t>16</a:t>
            </a:r>
            <a:r>
              <a:rPr lang="en-US" sz="120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rPr>
              <a:t>/17</a:t>
            </a:r>
          </a:p>
        </p:txBody>
      </p:sp>
      <p:sp>
        <p:nvSpPr>
          <p:cNvPr id="376" name="Shape 376"/>
          <p:cNvSpPr txBox="1">
            <a:spLocks noGrp="1"/>
          </p:cNvSpPr>
          <p:nvPr>
            <p:ph type="ftr" idx="11"/>
          </p:nvPr>
        </p:nvSpPr>
        <p:spPr>
          <a:xfrm>
            <a:off x="4038600" y="6558054"/>
            <a:ext cx="4114800" cy="300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/>
              <a:t>ClarityViz</a:t>
            </a:r>
          </a:p>
        </p:txBody>
      </p:sp>
      <p:sp>
        <p:nvSpPr>
          <p:cNvPr id="377" name="Shape 377"/>
          <p:cNvSpPr txBox="1">
            <a:spLocks noGrp="1"/>
          </p:cNvSpPr>
          <p:nvPr>
            <p:ph type="sldNum" idx="12"/>
          </p:nvPr>
        </p:nvSpPr>
        <p:spPr>
          <a:xfrm>
            <a:off x="8610600" y="6558054"/>
            <a:ext cx="2743200" cy="300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rPr>
              <a:t>19</a:t>
            </a:fld>
            <a:endParaRPr lang="en-US" sz="1200">
              <a:solidFill>
                <a:srgbClr val="DFD6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Shape 382"/>
          <p:cNvSpPr txBox="1"/>
          <p:nvPr/>
        </p:nvSpPr>
        <p:spPr>
          <a:xfrm>
            <a:off x="10727734" y="5867398"/>
            <a:ext cx="1464300" cy="6905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buClr>
                <a:srgbClr val="318DDE"/>
              </a:buClr>
              <a:buSzPct val="25000"/>
              <a:buFont typeface="Arial"/>
              <a:buNone/>
            </a:pPr>
            <a:r>
              <a:rPr lang="en-US" sz="28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Docs</a:t>
            </a:r>
            <a:endParaRPr lang="en-US" sz="2800" u="sng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  <a:hlinkClick r:id="rId4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333"/>
          <a:stretch/>
        </p:blipFill>
        <p:spPr>
          <a:xfrm>
            <a:off x="0" y="0"/>
            <a:ext cx="12179808" cy="5943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A6BCD7"/>
              </a:buClr>
              <a:buSzPct val="25000"/>
              <a:buFont typeface="Arial"/>
              <a:buNone/>
            </a:pPr>
            <a:r>
              <a:rPr lang="en-US"/>
              <a:t>CLARITY</a:t>
            </a:r>
          </a:p>
        </p:txBody>
      </p:sp>
      <p:sp>
        <p:nvSpPr>
          <p:cNvPr id="215" name="Shape 215"/>
          <p:cNvSpPr txBox="1">
            <a:spLocks noGrp="1"/>
          </p:cNvSpPr>
          <p:nvPr>
            <p:ph type="body" idx="1"/>
          </p:nvPr>
        </p:nvSpPr>
        <p:spPr>
          <a:xfrm>
            <a:off x="1120000" y="1480565"/>
            <a:ext cx="10233799" cy="481671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FD6C2"/>
              </a:buClr>
              <a:buSzPct val="25000"/>
              <a:buFont typeface="Arial"/>
              <a:buNone/>
            </a:pPr>
            <a:endParaRPr sz="2800" b="0" i="0" u="none" strike="noStrike" cap="none" dirty="0">
              <a:solidFill>
                <a:srgbClr val="DFD6C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buClr>
                <a:srgbClr val="DFD6C2"/>
              </a:buClr>
              <a:buSzPct val="100000"/>
              <a:buFont typeface="Arial"/>
            </a:pPr>
            <a:r>
              <a:rPr lang="en-US" dirty="0" smtClean="0"/>
              <a:t>Large-scale </a:t>
            </a:r>
            <a:r>
              <a:rPr lang="en-US" sz="2800" b="0" i="0" u="none" strike="noStrike" cap="none" dirty="0" smtClean="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rPr>
              <a:t>brain</a:t>
            </a:r>
            <a:r>
              <a:rPr lang="en-US" dirty="0"/>
              <a:t> </a:t>
            </a:r>
            <a:r>
              <a:rPr lang="en-US" dirty="0" smtClean="0"/>
              <a:t>visualization </a:t>
            </a:r>
            <a:r>
              <a:rPr lang="en-US" sz="2800" b="0" i="0" u="none" strike="noStrike" cap="none" dirty="0" smtClean="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rPr>
              <a:t>damaging </a:t>
            </a:r>
            <a:r>
              <a:rPr lang="en-US" sz="2800" b="0" i="0" u="none" strike="noStrike" cap="none" dirty="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rPr>
              <a:t>structural integrity</a:t>
            </a: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buNone/>
            </a:pPr>
            <a:endParaRPr dirty="0"/>
          </a:p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buClr>
                <a:srgbClr val="DFD6C2"/>
              </a:buClr>
              <a:buSzPct val="100000"/>
              <a:buFont typeface="Arial"/>
            </a:pPr>
            <a:r>
              <a:rPr lang="en-US" dirty="0"/>
              <a:t>Unprecedented connectivity</a:t>
            </a:r>
            <a:r>
              <a:rPr lang="en-US" sz="2800" b="0" i="0" u="none" strike="noStrike" cap="none" dirty="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dirty="0"/>
              <a:t>estimates</a:t>
            </a:r>
            <a:r>
              <a:rPr lang="en-US" sz="2800" b="0" i="0" u="none" strike="noStrike" cap="none" dirty="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buNone/>
            </a:pPr>
            <a:endParaRPr dirty="0"/>
          </a:p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buClr>
                <a:srgbClr val="DFD6C2"/>
              </a:buClr>
              <a:buSzPct val="100000"/>
              <a:buFont typeface="Arial"/>
            </a:pPr>
            <a:r>
              <a:rPr lang="en-US" dirty="0"/>
              <a:t>F</a:t>
            </a:r>
            <a:r>
              <a:rPr lang="en-US" sz="2800" b="0" i="0" u="none" strike="noStrike" cap="none" dirty="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rPr>
              <a:t>unction estimation</a:t>
            </a:r>
            <a:r>
              <a:rPr lang="en-US" dirty="0"/>
              <a:t> for whole </a:t>
            </a:r>
            <a:r>
              <a:rPr lang="en-US" dirty="0" smtClean="0"/>
              <a:t>brains</a:t>
            </a:r>
          </a:p>
        </p:txBody>
      </p:sp>
      <p:sp>
        <p:nvSpPr>
          <p:cNvPr id="216" name="Shape 216"/>
          <p:cNvSpPr txBox="1">
            <a:spLocks noGrp="1"/>
          </p:cNvSpPr>
          <p:nvPr>
            <p:ph type="dt" idx="10"/>
          </p:nvPr>
        </p:nvSpPr>
        <p:spPr>
          <a:xfrm>
            <a:off x="838200" y="6558054"/>
            <a:ext cx="2743199" cy="29994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/>
              <a:t>5</a:t>
            </a:r>
            <a:r>
              <a:rPr lang="en-US" sz="12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r>
              <a:rPr lang="en-US"/>
              <a:t>16</a:t>
            </a:r>
            <a:r>
              <a:rPr lang="en-US" sz="12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rPr>
              <a:t>/17</a:t>
            </a:r>
          </a:p>
        </p:txBody>
      </p:sp>
      <p:sp>
        <p:nvSpPr>
          <p:cNvPr id="217" name="Shape 217"/>
          <p:cNvSpPr txBox="1">
            <a:spLocks noGrp="1"/>
          </p:cNvSpPr>
          <p:nvPr>
            <p:ph type="ftr" idx="11"/>
          </p:nvPr>
        </p:nvSpPr>
        <p:spPr>
          <a:xfrm>
            <a:off x="4038600" y="6558054"/>
            <a:ext cx="4114800" cy="29994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/>
              <a:t>ClarityViz</a:t>
            </a:r>
          </a:p>
        </p:txBody>
      </p:sp>
      <p:sp>
        <p:nvSpPr>
          <p:cNvPr id="218" name="Shape 218"/>
          <p:cNvSpPr txBox="1">
            <a:spLocks noGrp="1"/>
          </p:cNvSpPr>
          <p:nvPr>
            <p:ph type="sldNum" idx="12"/>
          </p:nvPr>
        </p:nvSpPr>
        <p:spPr>
          <a:xfrm>
            <a:off x="8610600" y="6558054"/>
            <a:ext cx="2743199" cy="29994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rPr>
              <a:t>2</a:t>
            </a:fld>
            <a:endParaRPr lang="en-US" sz="1200" b="0" i="0" u="none" strike="noStrike" cap="none">
              <a:solidFill>
                <a:srgbClr val="DFD6C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Live Web Service (and Demo)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rPr>
              <a:t>20</a:t>
            </a:fld>
            <a:endParaRPr lang="en-US" sz="1200" b="0" i="0" u="none" strike="noStrike" cap="none">
              <a:solidFill>
                <a:srgbClr val="DFD6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8091" y="1690687"/>
            <a:ext cx="8811323" cy="4506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65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A6BCD7"/>
              </a:buClr>
              <a:buSzPct val="25000"/>
              <a:buFont typeface="Arial"/>
              <a:buNone/>
            </a:pPr>
            <a:r>
              <a:rPr lang="en-US" sz="4800"/>
              <a:t>CLARITY</a:t>
            </a:r>
            <a:r>
              <a:rPr lang="en-US" sz="4800" b="0" i="0" u="none" strike="noStrike" cap="none">
                <a:solidFill>
                  <a:srgbClr val="A6BCD7"/>
                </a:solidFill>
                <a:latin typeface="Arial"/>
                <a:ea typeface="Arial"/>
                <a:cs typeface="Arial"/>
                <a:sym typeface="Arial"/>
              </a:rPr>
              <a:t> analysis is underdeveloped</a:t>
            </a:r>
          </a:p>
        </p:txBody>
      </p:sp>
      <p:sp>
        <p:nvSpPr>
          <p:cNvPr id="225" name="Shape 225"/>
          <p:cNvSpPr txBox="1">
            <a:spLocks noGrp="1"/>
          </p:cNvSpPr>
          <p:nvPr>
            <p:ph type="dt" idx="10"/>
          </p:nvPr>
        </p:nvSpPr>
        <p:spPr>
          <a:xfrm>
            <a:off x="838200" y="6558054"/>
            <a:ext cx="2743199" cy="29994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 rtl="0">
              <a:spcBef>
                <a:spcPts val="0"/>
              </a:spcBef>
              <a:buSzPct val="25000"/>
              <a:buNone/>
            </a:pPr>
            <a:r>
              <a:rPr lang="en-US"/>
              <a:t>5/16/17</a:t>
            </a:r>
          </a:p>
        </p:txBody>
      </p:sp>
      <p:sp>
        <p:nvSpPr>
          <p:cNvPr id="226" name="Shape 226"/>
          <p:cNvSpPr txBox="1">
            <a:spLocks noGrp="1"/>
          </p:cNvSpPr>
          <p:nvPr>
            <p:ph type="ftr" idx="11"/>
          </p:nvPr>
        </p:nvSpPr>
        <p:spPr>
          <a:xfrm>
            <a:off x="4038600" y="6558054"/>
            <a:ext cx="4114800" cy="29994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/>
              <a:t>ClarityViz</a:t>
            </a:r>
          </a:p>
        </p:txBody>
      </p:sp>
      <p:sp>
        <p:nvSpPr>
          <p:cNvPr id="227" name="Shape 227"/>
          <p:cNvSpPr txBox="1">
            <a:spLocks noGrp="1"/>
          </p:cNvSpPr>
          <p:nvPr>
            <p:ph type="sldNum" idx="12"/>
          </p:nvPr>
        </p:nvSpPr>
        <p:spPr>
          <a:xfrm>
            <a:off x="8610600" y="6558054"/>
            <a:ext cx="2743199" cy="29994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rPr>
              <a:t>3</a:t>
            </a:fld>
            <a:endParaRPr lang="en-US" sz="1200" b="0" i="0" u="none" strike="noStrike" cap="none">
              <a:solidFill>
                <a:srgbClr val="DFD6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3143788"/>
              </p:ext>
            </p:extLst>
          </p:nvPr>
        </p:nvGraphicFramePr>
        <p:xfrm>
          <a:off x="1106447" y="1720912"/>
          <a:ext cx="9933260" cy="45249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6652"/>
                <a:gridCol w="1986652"/>
                <a:gridCol w="1986652"/>
                <a:gridCol w="1986652"/>
                <a:gridCol w="1986652"/>
              </a:tblGrid>
              <a:tr h="1203957">
                <a:tc>
                  <a:txBody>
                    <a:bodyPr/>
                    <a:lstStyle/>
                    <a:p>
                      <a:pPr algn="ctr"/>
                      <a:endParaRPr lang="en-US" sz="1700" dirty="0"/>
                    </a:p>
                  </a:txBody>
                  <a:tcPr marL="111211" marR="111211" marT="55605" marB="55605"/>
                </a:tc>
                <a:tc>
                  <a:txBody>
                    <a:bodyPr/>
                    <a:lstStyle/>
                    <a:p>
                      <a:pPr algn="ctr"/>
                      <a:endParaRPr lang="en-US" sz="2500" dirty="0" smtClean="0"/>
                    </a:p>
                    <a:p>
                      <a:pPr algn="ctr"/>
                      <a:r>
                        <a:rPr lang="en-US" sz="2500" baseline="0" dirty="0" smtClean="0"/>
                        <a:t>One Click</a:t>
                      </a:r>
                      <a:endParaRPr lang="en-US" sz="2500" dirty="0" smtClean="0"/>
                    </a:p>
                  </a:txBody>
                  <a:tcPr marL="111211" marR="111211" marT="55605" marB="55605"/>
                </a:tc>
                <a:tc>
                  <a:txBody>
                    <a:bodyPr/>
                    <a:lstStyle/>
                    <a:p>
                      <a:pPr algn="ctr"/>
                      <a:endParaRPr lang="en-US" sz="2500" dirty="0" smtClean="0"/>
                    </a:p>
                    <a:p>
                      <a:pPr algn="ctr"/>
                      <a:r>
                        <a:rPr lang="en-US" sz="2500" dirty="0" smtClean="0"/>
                        <a:t>Scalability</a:t>
                      </a:r>
                      <a:endParaRPr lang="en-US" sz="2500" dirty="0"/>
                    </a:p>
                  </a:txBody>
                  <a:tcPr marL="111211" marR="111211" marT="55605" marB="55605"/>
                </a:tc>
                <a:tc>
                  <a:txBody>
                    <a:bodyPr/>
                    <a:lstStyle/>
                    <a:p>
                      <a:pPr algn="ctr"/>
                      <a:endParaRPr lang="en-US" sz="2500" dirty="0" smtClean="0"/>
                    </a:p>
                    <a:p>
                      <a:pPr algn="ctr"/>
                      <a:r>
                        <a:rPr lang="en-US" sz="2500" dirty="0" smtClean="0"/>
                        <a:t>Interactive</a:t>
                      </a:r>
                      <a:endParaRPr lang="en-US" sz="2500" dirty="0"/>
                    </a:p>
                  </a:txBody>
                  <a:tcPr marL="111211" marR="111211" marT="55605" marB="55605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200" dirty="0" smtClean="0"/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200" dirty="0" smtClean="0"/>
                    </a:p>
                  </a:txBody>
                  <a:tcPr marL="111211" marR="111211" marT="55605" marB="55605"/>
                </a:tc>
              </a:tr>
              <a:tr h="862783">
                <a:tc>
                  <a:txBody>
                    <a:bodyPr/>
                    <a:lstStyle/>
                    <a:p>
                      <a:pPr algn="ctr"/>
                      <a:endParaRPr lang="en-US" sz="2500" dirty="0"/>
                    </a:p>
                  </a:txBody>
                  <a:tcPr marL="111211" marR="111211" marT="55605" marB="55605"/>
                </a:tc>
                <a:tc>
                  <a:txBody>
                    <a:bodyPr/>
                    <a:lstStyle/>
                    <a:p>
                      <a:pPr algn="ctr"/>
                      <a:endParaRPr lang="en-US" sz="2500" dirty="0"/>
                    </a:p>
                  </a:txBody>
                  <a:tcPr marL="111211" marR="111211" marT="55605" marB="55605"/>
                </a:tc>
                <a:tc>
                  <a:txBody>
                    <a:bodyPr/>
                    <a:lstStyle/>
                    <a:p>
                      <a:pPr algn="ctr"/>
                      <a:endParaRPr lang="en-US" sz="1700" dirty="0"/>
                    </a:p>
                  </a:txBody>
                  <a:tcPr marL="111211" marR="111211" marT="55605" marB="55605"/>
                </a:tc>
                <a:tc>
                  <a:txBody>
                    <a:bodyPr/>
                    <a:lstStyle/>
                    <a:p>
                      <a:pPr algn="ctr"/>
                      <a:endParaRPr lang="en-US" sz="1700"/>
                    </a:p>
                  </a:txBody>
                  <a:tcPr marL="111211" marR="111211" marT="55605" marB="55605"/>
                </a:tc>
                <a:tc>
                  <a:txBody>
                    <a:bodyPr/>
                    <a:lstStyle/>
                    <a:p>
                      <a:pPr algn="ctr"/>
                      <a:endParaRPr lang="en-US" sz="1700" dirty="0"/>
                    </a:p>
                  </a:txBody>
                  <a:tcPr marL="111211" marR="111211" marT="55605" marB="55605"/>
                </a:tc>
              </a:tr>
              <a:tr h="862783">
                <a:tc>
                  <a:txBody>
                    <a:bodyPr/>
                    <a:lstStyle/>
                    <a:p>
                      <a:pPr algn="ctr"/>
                      <a:r>
                        <a:rPr lang="en-US" sz="2500" dirty="0" smtClean="0"/>
                        <a:t>Clarity </a:t>
                      </a:r>
                      <a:r>
                        <a:rPr lang="en-US" sz="2500" dirty="0" err="1" smtClean="0"/>
                        <a:t>Tractograph</a:t>
                      </a:r>
                      <a:endParaRPr lang="en-US" sz="2500" dirty="0" smtClean="0"/>
                    </a:p>
                    <a:p>
                      <a:pPr algn="ctr"/>
                      <a:r>
                        <a:rPr lang="en-US" sz="2500" dirty="0" smtClean="0"/>
                        <a:t>Toolkit</a:t>
                      </a:r>
                      <a:endParaRPr lang="en-US" sz="2500" dirty="0"/>
                    </a:p>
                  </a:txBody>
                  <a:tcPr marL="111211" marR="111211" marT="55605" marB="55605"/>
                </a:tc>
                <a:tc>
                  <a:txBody>
                    <a:bodyPr/>
                    <a:lstStyle/>
                    <a:p>
                      <a:pPr algn="ctr"/>
                      <a:endParaRPr lang="en-US" sz="1700" dirty="0"/>
                    </a:p>
                  </a:txBody>
                  <a:tcPr marL="111211" marR="111211" marT="55605" marB="55605"/>
                </a:tc>
                <a:tc>
                  <a:txBody>
                    <a:bodyPr/>
                    <a:lstStyle/>
                    <a:p>
                      <a:pPr algn="ctr"/>
                      <a:endParaRPr lang="en-US" sz="1700" dirty="0"/>
                    </a:p>
                  </a:txBody>
                  <a:tcPr marL="111211" marR="111211" marT="55605" marB="55605"/>
                </a:tc>
                <a:tc>
                  <a:txBody>
                    <a:bodyPr/>
                    <a:lstStyle/>
                    <a:p>
                      <a:pPr algn="ctr"/>
                      <a:endParaRPr lang="en-US" sz="1700"/>
                    </a:p>
                  </a:txBody>
                  <a:tcPr marL="111211" marR="111211" marT="55605" marB="55605"/>
                </a:tc>
                <a:tc>
                  <a:txBody>
                    <a:bodyPr/>
                    <a:lstStyle/>
                    <a:p>
                      <a:pPr algn="ctr"/>
                      <a:endParaRPr lang="en-US" sz="1700"/>
                    </a:p>
                  </a:txBody>
                  <a:tcPr marL="111211" marR="111211" marT="55605" marB="55605"/>
                </a:tc>
              </a:tr>
              <a:tr h="1203957">
                <a:tc>
                  <a:txBody>
                    <a:bodyPr/>
                    <a:lstStyle/>
                    <a:p>
                      <a:pPr algn="ctr"/>
                      <a:endParaRPr lang="en-US" sz="2500" baseline="0" dirty="0" smtClean="0"/>
                    </a:p>
                  </a:txBody>
                  <a:tcPr marL="111211" marR="111211" marT="55605" marB="55605"/>
                </a:tc>
                <a:tc>
                  <a:txBody>
                    <a:bodyPr/>
                    <a:lstStyle/>
                    <a:p>
                      <a:pPr algn="ctr"/>
                      <a:endParaRPr lang="en-US" sz="1700"/>
                    </a:p>
                  </a:txBody>
                  <a:tcPr marL="111211" marR="111211" marT="55605" marB="55605"/>
                </a:tc>
                <a:tc>
                  <a:txBody>
                    <a:bodyPr/>
                    <a:lstStyle/>
                    <a:p>
                      <a:pPr algn="ctr"/>
                      <a:endParaRPr lang="en-US" sz="1700" dirty="0"/>
                    </a:p>
                  </a:txBody>
                  <a:tcPr marL="111211" marR="111211" marT="55605" marB="55605"/>
                </a:tc>
                <a:tc>
                  <a:txBody>
                    <a:bodyPr/>
                    <a:lstStyle/>
                    <a:p>
                      <a:pPr algn="ctr"/>
                      <a:endParaRPr lang="en-US" sz="1700" dirty="0"/>
                    </a:p>
                  </a:txBody>
                  <a:tcPr marL="111211" marR="111211" marT="55605" marB="55605"/>
                </a:tc>
                <a:tc>
                  <a:txBody>
                    <a:bodyPr/>
                    <a:lstStyle/>
                    <a:p>
                      <a:pPr algn="ctr"/>
                      <a:endParaRPr lang="en-US" sz="1700" dirty="0"/>
                    </a:p>
                  </a:txBody>
                  <a:tcPr marL="111211" marR="111211" marT="55605" marB="55605"/>
                </a:tc>
              </a:tr>
            </a:tbl>
          </a:graphicData>
        </a:graphic>
      </p:graphicFrame>
      <p:sp>
        <p:nvSpPr>
          <p:cNvPr id="4" name="Rectangle 3"/>
          <p:cNvSpPr/>
          <p:nvPr/>
        </p:nvSpPr>
        <p:spPr>
          <a:xfrm>
            <a:off x="1302411" y="3071652"/>
            <a:ext cx="1535998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500" dirty="0" err="1"/>
              <a:t>ClarityViz</a:t>
            </a:r>
            <a:endParaRPr lang="en-US" sz="2500" dirty="0"/>
          </a:p>
        </p:txBody>
      </p:sp>
      <p:sp>
        <p:nvSpPr>
          <p:cNvPr id="6" name="Rectangle 5"/>
          <p:cNvSpPr/>
          <p:nvPr/>
        </p:nvSpPr>
        <p:spPr>
          <a:xfrm>
            <a:off x="3802520" y="3071652"/>
            <a:ext cx="802934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500" dirty="0" smtClean="0"/>
              <a:t>X</a:t>
            </a:r>
            <a:endParaRPr lang="en-US" sz="2500" dirty="0"/>
          </a:p>
        </p:txBody>
      </p:sp>
      <p:sp>
        <p:nvSpPr>
          <p:cNvPr id="12" name="Rectangle 11"/>
          <p:cNvSpPr/>
          <p:nvPr/>
        </p:nvSpPr>
        <p:spPr>
          <a:xfrm>
            <a:off x="5869655" y="3071652"/>
            <a:ext cx="802934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500" dirty="0" smtClean="0"/>
              <a:t>X</a:t>
            </a:r>
            <a:endParaRPr lang="en-US" sz="2500" dirty="0"/>
          </a:p>
        </p:txBody>
      </p:sp>
      <p:sp>
        <p:nvSpPr>
          <p:cNvPr id="13" name="Rectangle 12"/>
          <p:cNvSpPr/>
          <p:nvPr/>
        </p:nvSpPr>
        <p:spPr>
          <a:xfrm>
            <a:off x="9858075" y="3071652"/>
            <a:ext cx="802934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500" dirty="0" smtClean="0"/>
              <a:t>X</a:t>
            </a:r>
            <a:endParaRPr lang="en-US" sz="2500" dirty="0"/>
          </a:p>
        </p:txBody>
      </p:sp>
      <p:sp>
        <p:nvSpPr>
          <p:cNvPr id="7" name="Rectangle 6"/>
          <p:cNvSpPr/>
          <p:nvPr/>
        </p:nvSpPr>
        <p:spPr>
          <a:xfrm>
            <a:off x="9124007" y="2158537"/>
            <a:ext cx="1882247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b="1" dirty="0">
                <a:solidFill>
                  <a:schemeClr val="bg1"/>
                </a:solidFill>
                <a:latin typeface="+mn-lt"/>
              </a:rPr>
              <a:t>Connectivity</a:t>
            </a:r>
          </a:p>
        </p:txBody>
      </p:sp>
      <p:sp>
        <p:nvSpPr>
          <p:cNvPr id="15" name="Rectangle 14"/>
          <p:cNvSpPr/>
          <p:nvPr/>
        </p:nvSpPr>
        <p:spPr>
          <a:xfrm>
            <a:off x="7863865" y="3071652"/>
            <a:ext cx="802934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500" dirty="0" smtClean="0"/>
              <a:t>X</a:t>
            </a:r>
            <a:endParaRPr lang="en-US" sz="2500" dirty="0"/>
          </a:p>
        </p:txBody>
      </p:sp>
      <p:sp>
        <p:nvSpPr>
          <p:cNvPr id="19" name="Rectangle 18"/>
          <p:cNvSpPr/>
          <p:nvPr/>
        </p:nvSpPr>
        <p:spPr>
          <a:xfrm>
            <a:off x="7863865" y="4093847"/>
            <a:ext cx="802934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500" dirty="0" smtClean="0"/>
              <a:t>X</a:t>
            </a:r>
            <a:endParaRPr lang="en-US" sz="2500" dirty="0"/>
          </a:p>
        </p:txBody>
      </p:sp>
      <p:sp>
        <p:nvSpPr>
          <p:cNvPr id="20" name="Rectangle 19"/>
          <p:cNvSpPr/>
          <p:nvPr/>
        </p:nvSpPr>
        <p:spPr>
          <a:xfrm>
            <a:off x="1578129" y="5398540"/>
            <a:ext cx="984565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500" dirty="0" err="1" smtClean="0"/>
              <a:t>DiPy</a:t>
            </a:r>
            <a:r>
              <a:rPr lang="en-US" sz="2500" dirty="0"/>
              <a:t>*</a:t>
            </a:r>
            <a:endParaRPr lang="en-US" sz="2500" dirty="0" smtClean="0"/>
          </a:p>
        </p:txBody>
      </p:sp>
      <p:sp>
        <p:nvSpPr>
          <p:cNvPr id="21" name="Rectangle 20"/>
          <p:cNvSpPr/>
          <p:nvPr/>
        </p:nvSpPr>
        <p:spPr>
          <a:xfrm>
            <a:off x="5869655" y="5398540"/>
            <a:ext cx="802934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500" dirty="0" smtClean="0"/>
              <a:t>X</a:t>
            </a:r>
            <a:endParaRPr lang="en-US" sz="2500" dirty="0"/>
          </a:p>
        </p:txBody>
      </p:sp>
      <p:sp>
        <p:nvSpPr>
          <p:cNvPr id="22" name="Rectangle 21"/>
          <p:cNvSpPr/>
          <p:nvPr/>
        </p:nvSpPr>
        <p:spPr>
          <a:xfrm>
            <a:off x="7863865" y="5398540"/>
            <a:ext cx="802934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500" dirty="0" smtClean="0"/>
              <a:t>X</a:t>
            </a:r>
            <a:endParaRPr lang="en-US" sz="2500" dirty="0"/>
          </a:p>
        </p:txBody>
      </p:sp>
      <p:sp>
        <p:nvSpPr>
          <p:cNvPr id="23" name="Rectangle 22"/>
          <p:cNvSpPr/>
          <p:nvPr/>
        </p:nvSpPr>
        <p:spPr>
          <a:xfrm>
            <a:off x="9858075" y="5398540"/>
            <a:ext cx="802934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500" dirty="0" smtClean="0"/>
              <a:t>X</a:t>
            </a:r>
            <a:endParaRPr lang="en-US" sz="2500" dirty="0"/>
          </a:p>
        </p:txBody>
      </p:sp>
      <p:sp>
        <p:nvSpPr>
          <p:cNvPr id="9" name="Rectangle 8"/>
          <p:cNvSpPr/>
          <p:nvPr/>
        </p:nvSpPr>
        <p:spPr>
          <a:xfrm>
            <a:off x="1155188" y="5958611"/>
            <a:ext cx="453193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*designed </a:t>
            </a:r>
            <a:r>
              <a:rPr lang="en-US" smtClean="0"/>
              <a:t>for diffusion imaging, not CLARITY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 txBox="1">
            <a:spLocks noGrp="1"/>
          </p:cNvSpPr>
          <p:nvPr>
            <p:ph type="title"/>
          </p:nvPr>
        </p:nvSpPr>
        <p:spPr>
          <a:xfrm>
            <a:off x="664264" y="365125"/>
            <a:ext cx="10863470" cy="132556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A6BCD7"/>
              </a:buClr>
              <a:buSzPct val="25000"/>
              <a:buFont typeface="Arial"/>
              <a:buNone/>
            </a:pPr>
            <a:r>
              <a:rPr lang="en-US" sz="4400" b="0" i="0" u="none" strike="noStrike" cap="none">
                <a:solidFill>
                  <a:srgbClr val="A6BCD7"/>
                </a:solidFill>
                <a:latin typeface="Arial"/>
                <a:ea typeface="Arial"/>
                <a:cs typeface="Arial"/>
                <a:sym typeface="Arial"/>
              </a:rPr>
              <a:t>3 click </a:t>
            </a:r>
            <a:r>
              <a:rPr lang="en-US" sz="4400"/>
              <a:t>visualization pipeline</a:t>
            </a:r>
          </a:p>
        </p:txBody>
      </p:sp>
      <p:sp>
        <p:nvSpPr>
          <p:cNvPr id="234" name="Shape 234"/>
          <p:cNvSpPr txBox="1">
            <a:spLocks noGrp="1"/>
          </p:cNvSpPr>
          <p:nvPr>
            <p:ph type="body" idx="1"/>
          </p:nvPr>
        </p:nvSpPr>
        <p:spPr>
          <a:xfrm>
            <a:off x="1120000" y="1480565"/>
            <a:ext cx="10233799" cy="481671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4572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O</a:t>
            </a:r>
            <a:r>
              <a:rPr lang="en-US" sz="2800" b="0" i="0" u="none" strike="noStrike" cap="none" dirty="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rPr>
              <a:t>pen-source visualization and analysis pipeline which can be installed via </a:t>
            </a:r>
            <a:r>
              <a:rPr lang="en-US" sz="2800" b="0" i="0" u="none" strike="noStrike" cap="none" dirty="0" err="1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rPr>
              <a:t>PyPi</a:t>
            </a:r>
            <a:endParaRPr lang="en-US" sz="2800" b="0" i="0" u="none" strike="noStrike" cap="none" dirty="0">
              <a:solidFill>
                <a:srgbClr val="DFD6C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4572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P</a:t>
            </a:r>
            <a:r>
              <a:rPr lang="en-US" sz="2800" b="0" i="0" u="none" strike="noStrike" cap="none" dirty="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rPr>
              <a:t>ackaged to </a:t>
            </a:r>
            <a:r>
              <a:rPr lang="en-US" dirty="0" smtClean="0"/>
              <a:t>run </a:t>
            </a:r>
            <a:r>
              <a:rPr lang="en-US" sz="2800" b="0" i="0" u="none" strike="noStrike" cap="none" dirty="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rPr>
              <a:t>on any modern operating system (OSX, Windows, Linux)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4572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 smtClean="0"/>
              <a:t>Implemented </a:t>
            </a:r>
            <a:r>
              <a:rPr lang="en-US" sz="2800" b="0" i="0" u="none" strike="noStrike" cap="none" dirty="0" smtClean="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rPr>
              <a:t>as </a:t>
            </a:r>
            <a:r>
              <a:rPr lang="en-US" dirty="0" smtClean="0"/>
              <a:t>scalable </a:t>
            </a:r>
            <a:r>
              <a:rPr lang="en-US" sz="2800" b="0" i="0" u="none" strike="noStrike" cap="none" dirty="0" smtClean="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rPr>
              <a:t>cloud-computing </a:t>
            </a:r>
            <a:r>
              <a:rPr lang="en-US" sz="2800" b="0" i="0" u="none" strike="noStrike" cap="none" dirty="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rPr>
              <a:t>web </a:t>
            </a:r>
            <a:r>
              <a:rPr lang="en-US" sz="2800" b="0" i="0" u="none" strike="noStrike" cap="none" dirty="0" smtClean="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rPr>
              <a:t>service</a:t>
            </a:r>
            <a:endParaRPr lang="en-US" sz="2800" b="0" i="0" u="none" strike="noStrike" cap="none" dirty="0">
              <a:solidFill>
                <a:srgbClr val="DFD6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Shape 235"/>
          <p:cNvSpPr txBox="1">
            <a:spLocks noGrp="1"/>
          </p:cNvSpPr>
          <p:nvPr>
            <p:ph type="dt" idx="10"/>
          </p:nvPr>
        </p:nvSpPr>
        <p:spPr>
          <a:xfrm>
            <a:off x="838200" y="6558054"/>
            <a:ext cx="2743199" cy="29994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/>
              <a:t>5</a:t>
            </a:r>
            <a:r>
              <a:rPr lang="en-US" sz="12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r>
              <a:rPr lang="en-US"/>
              <a:t>16</a:t>
            </a:r>
            <a:r>
              <a:rPr lang="en-US" sz="12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rPr>
              <a:t>/17</a:t>
            </a:r>
          </a:p>
        </p:txBody>
      </p:sp>
      <p:sp>
        <p:nvSpPr>
          <p:cNvPr id="236" name="Shape 236"/>
          <p:cNvSpPr txBox="1">
            <a:spLocks noGrp="1"/>
          </p:cNvSpPr>
          <p:nvPr>
            <p:ph type="ftr" idx="11"/>
          </p:nvPr>
        </p:nvSpPr>
        <p:spPr>
          <a:xfrm>
            <a:off x="4038600" y="6558054"/>
            <a:ext cx="4114800" cy="29994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/>
              <a:t>ClarityViz</a:t>
            </a:r>
          </a:p>
        </p:txBody>
      </p:sp>
      <p:sp>
        <p:nvSpPr>
          <p:cNvPr id="237" name="Shape 237"/>
          <p:cNvSpPr txBox="1">
            <a:spLocks noGrp="1"/>
          </p:cNvSpPr>
          <p:nvPr>
            <p:ph type="sldNum" idx="12"/>
          </p:nvPr>
        </p:nvSpPr>
        <p:spPr>
          <a:xfrm>
            <a:off x="8610600" y="6558054"/>
            <a:ext cx="2743199" cy="29994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rPr>
              <a:t>4</a:t>
            </a:fld>
            <a:endParaRPr lang="en-US" sz="1200" b="0" i="0" u="none" strike="noStrike" cap="none">
              <a:solidFill>
                <a:srgbClr val="DFD6C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 txBox="1">
            <a:spLocks noGrp="1"/>
          </p:cNvSpPr>
          <p:nvPr>
            <p:ph type="dt" idx="10"/>
          </p:nvPr>
        </p:nvSpPr>
        <p:spPr>
          <a:xfrm>
            <a:off x="838200" y="6558054"/>
            <a:ext cx="2743200" cy="300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/>
              <a:t>5</a:t>
            </a:r>
            <a:r>
              <a:rPr lang="en-US" sz="12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r>
              <a:rPr lang="en-US"/>
              <a:t>16</a:t>
            </a:r>
            <a:r>
              <a:rPr lang="en-US" sz="12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rPr>
              <a:t>/17</a:t>
            </a:r>
          </a:p>
        </p:txBody>
      </p:sp>
      <p:sp>
        <p:nvSpPr>
          <p:cNvPr id="252" name="Shape 252"/>
          <p:cNvSpPr txBox="1">
            <a:spLocks noGrp="1"/>
          </p:cNvSpPr>
          <p:nvPr>
            <p:ph type="ftr" idx="11"/>
          </p:nvPr>
        </p:nvSpPr>
        <p:spPr>
          <a:xfrm>
            <a:off x="4038600" y="6558054"/>
            <a:ext cx="4114800" cy="300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/>
              <a:t>ClarityViz</a:t>
            </a:r>
          </a:p>
        </p:txBody>
      </p:sp>
      <p:sp>
        <p:nvSpPr>
          <p:cNvPr id="253" name="Shape 253"/>
          <p:cNvSpPr txBox="1">
            <a:spLocks noGrp="1"/>
          </p:cNvSpPr>
          <p:nvPr>
            <p:ph type="sldNum" idx="12"/>
          </p:nvPr>
        </p:nvSpPr>
        <p:spPr>
          <a:xfrm>
            <a:off x="8610600" y="6558054"/>
            <a:ext cx="2743200" cy="300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rPr>
              <a:t>5</a:t>
            </a:fld>
            <a:endParaRPr lang="en-US" sz="1200" b="0" i="0" u="none" strike="noStrike" cap="none">
              <a:solidFill>
                <a:srgbClr val="DFD6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79808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 txBox="1">
            <a:spLocks noGrp="1"/>
          </p:cNvSpPr>
          <p:nvPr>
            <p:ph type="dt" idx="10"/>
          </p:nvPr>
        </p:nvSpPr>
        <p:spPr>
          <a:xfrm>
            <a:off x="838200" y="6558054"/>
            <a:ext cx="2743200" cy="300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/>
              <a:t>5</a:t>
            </a:r>
            <a:r>
              <a:rPr lang="en-US" sz="12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r>
              <a:rPr lang="en-US"/>
              <a:t>16</a:t>
            </a:r>
            <a:r>
              <a:rPr lang="en-US" sz="12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rPr>
              <a:t>/17</a:t>
            </a:r>
          </a:p>
        </p:txBody>
      </p:sp>
      <p:sp>
        <p:nvSpPr>
          <p:cNvPr id="252" name="Shape 252"/>
          <p:cNvSpPr txBox="1">
            <a:spLocks noGrp="1"/>
          </p:cNvSpPr>
          <p:nvPr>
            <p:ph type="ftr" idx="11"/>
          </p:nvPr>
        </p:nvSpPr>
        <p:spPr>
          <a:xfrm>
            <a:off x="4038600" y="6558054"/>
            <a:ext cx="4114800" cy="300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dirty="0" err="1"/>
              <a:t>ClarityViz</a:t>
            </a:r>
            <a:endParaRPr lang="en-US" dirty="0"/>
          </a:p>
        </p:txBody>
      </p:sp>
      <p:sp>
        <p:nvSpPr>
          <p:cNvPr id="253" name="Shape 253"/>
          <p:cNvSpPr txBox="1">
            <a:spLocks noGrp="1"/>
          </p:cNvSpPr>
          <p:nvPr>
            <p:ph type="sldNum" idx="12"/>
          </p:nvPr>
        </p:nvSpPr>
        <p:spPr>
          <a:xfrm>
            <a:off x="8610600" y="6558054"/>
            <a:ext cx="2743200" cy="300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rPr>
              <a:t>6</a:t>
            </a:fld>
            <a:endParaRPr lang="en-US" sz="1200" b="0" i="0" u="none" strike="noStrike" cap="none">
              <a:solidFill>
                <a:srgbClr val="DFD6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935"/>
          <a:stretch/>
        </p:blipFill>
        <p:spPr>
          <a:xfrm>
            <a:off x="0" y="501800"/>
            <a:ext cx="12179808" cy="5765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441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6BCD7"/>
              </a:buClr>
              <a:buSzPct val="25000"/>
              <a:buFont typeface="Arial"/>
              <a:buNone/>
            </a:pPr>
            <a:r>
              <a:rPr lang="en-US"/>
              <a:t>Find Locally Brightest Points in High Background Setting</a:t>
            </a:r>
          </a:p>
        </p:txBody>
      </p:sp>
      <p:sp>
        <p:nvSpPr>
          <p:cNvPr id="289" name="Shape 289"/>
          <p:cNvSpPr txBox="1">
            <a:spLocks noGrp="1"/>
          </p:cNvSpPr>
          <p:nvPr>
            <p:ph type="sldNum" idx="12"/>
          </p:nvPr>
        </p:nvSpPr>
        <p:spPr>
          <a:xfrm>
            <a:off x="8610600" y="6558053"/>
            <a:ext cx="2743200" cy="300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DFD6C2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 lang="en-US"/>
          </a:p>
        </p:txBody>
      </p:sp>
      <p:pic>
        <p:nvPicPr>
          <p:cNvPr id="290" name="Shape 290" descr="Screen Shot 2017-04-27 at 10.30.40 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200" y="1843224"/>
            <a:ext cx="4581525" cy="364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Shape 291" descr="Screen Shot 2017-04-27 at 10.30.46 P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92924" y="1843224"/>
            <a:ext cx="4594025" cy="3643200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Shape 292"/>
          <p:cNvSpPr txBox="1"/>
          <p:nvPr/>
        </p:nvSpPr>
        <p:spPr>
          <a:xfrm>
            <a:off x="913200" y="5891075"/>
            <a:ext cx="3939300" cy="591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1800">
                <a:solidFill>
                  <a:srgbClr val="A6BCD7"/>
                </a:solidFill>
              </a:rPr>
              <a:t>Raw Image</a:t>
            </a:r>
          </a:p>
        </p:txBody>
      </p:sp>
      <p:sp>
        <p:nvSpPr>
          <p:cNvPr id="293" name="Shape 293"/>
          <p:cNvSpPr txBox="1"/>
          <p:nvPr/>
        </p:nvSpPr>
        <p:spPr>
          <a:xfrm>
            <a:off x="6192925" y="5891075"/>
            <a:ext cx="3939300" cy="591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800">
                <a:solidFill>
                  <a:srgbClr val="A6BCD7"/>
                </a:solidFill>
              </a:rPr>
              <a:t>Post-CLAHE bright points</a:t>
            </a:r>
          </a:p>
        </p:txBody>
      </p:sp>
      <p:sp>
        <p:nvSpPr>
          <p:cNvPr id="294" name="Shape 294"/>
          <p:cNvSpPr txBox="1"/>
          <p:nvPr/>
        </p:nvSpPr>
        <p:spPr>
          <a:xfrm>
            <a:off x="9448800" y="5232325"/>
            <a:ext cx="2743200" cy="1325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lvl="0">
              <a:lnSpc>
                <a:spcPct val="90000"/>
              </a:lnSpc>
              <a:buClr>
                <a:srgbClr val="318DDE"/>
              </a:buClr>
              <a:buSzPct val="25000"/>
            </a:pPr>
            <a:r>
              <a:rPr lang="en-US" sz="2500" u="sng" dirty="0">
                <a:solidFill>
                  <a:schemeClr val="hlink"/>
                </a:solidFill>
                <a:hlinkClick r:id="rId5"/>
              </a:rPr>
              <a:t>CLAHE Docs</a:t>
            </a:r>
            <a:endParaRPr lang="en-US" sz="2500" u="sng" dirty="0">
              <a:solidFill>
                <a:schemeClr val="hlink"/>
              </a:solidFill>
              <a:hlinkClick r:id="rId6"/>
            </a:endParaRPr>
          </a:p>
          <a:p>
            <a:pPr lvl="0">
              <a:lnSpc>
                <a:spcPct val="90000"/>
              </a:lnSpc>
              <a:buClr>
                <a:srgbClr val="318DDE"/>
              </a:buClr>
              <a:buSzPct val="25000"/>
            </a:pPr>
            <a:r>
              <a:rPr lang="en-US" sz="2500" u="sng" dirty="0">
                <a:solidFill>
                  <a:schemeClr val="hlink"/>
                </a:solidFill>
                <a:hlinkClick r:id="rId7"/>
              </a:rPr>
              <a:t>Subsample Docs</a:t>
            </a:r>
            <a:endParaRPr lang="en-US" sz="2500" u="sng" dirty="0">
              <a:solidFill>
                <a:schemeClr val="hlink"/>
              </a:solidFill>
              <a:hlinkClick r:id="rId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Shape 30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6BCD7"/>
              </a:buClr>
              <a:buSzPct val="25000"/>
              <a:buFont typeface="Arial"/>
              <a:buNone/>
            </a:pPr>
            <a:r>
              <a:rPr lang="en-US"/>
              <a:t>Find Locally Brightest Points in Low Background Setting</a:t>
            </a:r>
          </a:p>
        </p:txBody>
      </p:sp>
      <p:sp>
        <p:nvSpPr>
          <p:cNvPr id="301" name="Shape 301"/>
          <p:cNvSpPr txBox="1">
            <a:spLocks noGrp="1"/>
          </p:cNvSpPr>
          <p:nvPr>
            <p:ph type="sldNum" idx="12"/>
          </p:nvPr>
        </p:nvSpPr>
        <p:spPr>
          <a:xfrm>
            <a:off x="8610600" y="6558053"/>
            <a:ext cx="2743200" cy="300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DFD6C2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 lang="en-US"/>
          </a:p>
        </p:txBody>
      </p:sp>
      <p:pic>
        <p:nvPicPr>
          <p:cNvPr id="302" name="Shape 3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4022" y="1843225"/>
            <a:ext cx="4048500" cy="373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Shape 30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65525" y="1843225"/>
            <a:ext cx="3914936" cy="3737875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Shape 304"/>
          <p:cNvSpPr txBox="1"/>
          <p:nvPr/>
        </p:nvSpPr>
        <p:spPr>
          <a:xfrm>
            <a:off x="913200" y="5891075"/>
            <a:ext cx="3939300" cy="591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800">
                <a:solidFill>
                  <a:srgbClr val="A6BCD7"/>
                </a:solidFill>
              </a:rPr>
              <a:t>Raw Image</a:t>
            </a:r>
          </a:p>
        </p:txBody>
      </p:sp>
      <p:sp>
        <p:nvSpPr>
          <p:cNvPr id="305" name="Shape 305"/>
          <p:cNvSpPr txBox="1"/>
          <p:nvPr/>
        </p:nvSpPr>
        <p:spPr>
          <a:xfrm>
            <a:off x="6192925" y="5891075"/>
            <a:ext cx="3939300" cy="591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800">
                <a:solidFill>
                  <a:srgbClr val="A6BCD7"/>
                </a:solidFill>
              </a:rPr>
              <a:t>Post-CLAHE bright points</a:t>
            </a:r>
          </a:p>
        </p:txBody>
      </p:sp>
      <p:sp>
        <p:nvSpPr>
          <p:cNvPr id="306" name="Shape 306"/>
          <p:cNvSpPr txBox="1"/>
          <p:nvPr/>
        </p:nvSpPr>
        <p:spPr>
          <a:xfrm>
            <a:off x="9448800" y="5232325"/>
            <a:ext cx="2743200" cy="1325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318DDE"/>
              </a:buClr>
              <a:buSzPct val="25000"/>
              <a:buFont typeface="Arial"/>
              <a:buNone/>
            </a:pPr>
            <a:r>
              <a:rPr lang="en-US" sz="2500" u="sng" dirty="0">
                <a:solidFill>
                  <a:schemeClr val="hlink"/>
                </a:solidFill>
                <a:hlinkClick r:id="rId5"/>
              </a:rPr>
              <a:t>CLAHE Docs</a:t>
            </a:r>
            <a:endParaRPr lang="en-US" sz="2500" u="sng" dirty="0">
              <a:solidFill>
                <a:schemeClr val="hlink"/>
              </a:solidFill>
              <a:hlinkClick r:id="rId6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318DDE"/>
              </a:buClr>
              <a:buSzPct val="25000"/>
              <a:buFont typeface="Arial"/>
              <a:buNone/>
            </a:pPr>
            <a:r>
              <a:rPr lang="en-US" sz="2500" u="sng" dirty="0">
                <a:solidFill>
                  <a:schemeClr val="hlink"/>
                </a:solidFill>
                <a:hlinkClick r:id="rId7"/>
              </a:rPr>
              <a:t>Subsample Docs</a:t>
            </a:r>
            <a:endParaRPr lang="en-US" sz="2500" u="sng" dirty="0">
              <a:solidFill>
                <a:schemeClr val="hlink"/>
              </a:solidFill>
              <a:hlinkClick r:id="rId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 txBox="1">
            <a:spLocks noGrp="1"/>
          </p:cNvSpPr>
          <p:nvPr>
            <p:ph type="dt" idx="10"/>
          </p:nvPr>
        </p:nvSpPr>
        <p:spPr>
          <a:xfrm>
            <a:off x="838200" y="6558054"/>
            <a:ext cx="2743200" cy="300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/>
              <a:t>5</a:t>
            </a:r>
            <a:r>
              <a:rPr lang="en-US" sz="12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r>
              <a:rPr lang="en-US"/>
              <a:t>16</a:t>
            </a:r>
            <a:r>
              <a:rPr lang="en-US" sz="12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rPr>
              <a:t>/17</a:t>
            </a:r>
          </a:p>
        </p:txBody>
      </p:sp>
      <p:sp>
        <p:nvSpPr>
          <p:cNvPr id="252" name="Shape 252"/>
          <p:cNvSpPr txBox="1">
            <a:spLocks noGrp="1"/>
          </p:cNvSpPr>
          <p:nvPr>
            <p:ph type="ftr" idx="11"/>
          </p:nvPr>
        </p:nvSpPr>
        <p:spPr>
          <a:xfrm>
            <a:off x="4038600" y="6558054"/>
            <a:ext cx="4114800" cy="300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dirty="0" err="1"/>
              <a:t>ClarityViz</a:t>
            </a:r>
            <a:endParaRPr lang="en-US" dirty="0"/>
          </a:p>
        </p:txBody>
      </p:sp>
      <p:sp>
        <p:nvSpPr>
          <p:cNvPr id="253" name="Shape 253"/>
          <p:cNvSpPr txBox="1">
            <a:spLocks noGrp="1"/>
          </p:cNvSpPr>
          <p:nvPr>
            <p:ph type="sldNum" idx="12"/>
          </p:nvPr>
        </p:nvSpPr>
        <p:spPr>
          <a:xfrm>
            <a:off x="8610600" y="6558054"/>
            <a:ext cx="2743200" cy="300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rPr>
              <a:t>9</a:t>
            </a:fld>
            <a:endParaRPr lang="en-US" sz="1200" b="0" i="0" u="none" strike="noStrike" cap="none">
              <a:solidFill>
                <a:srgbClr val="DFD6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731"/>
          <a:stretch/>
        </p:blipFill>
        <p:spPr>
          <a:xfrm>
            <a:off x="0" y="1"/>
            <a:ext cx="12179808" cy="6122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22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pth">
  <a:themeElements>
    <a:clrScheme name="Depth">
      <a:dk1>
        <a:srgbClr val="000000"/>
      </a:dk1>
      <a:lt1>
        <a:srgbClr val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391</TotalTime>
  <Words>482</Words>
  <Application>Microsoft Macintosh PowerPoint</Application>
  <PresentationFormat>Widescreen</PresentationFormat>
  <Paragraphs>155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Calibri</vt:lpstr>
      <vt:lpstr>Corbel</vt:lpstr>
      <vt:lpstr>Arial</vt:lpstr>
      <vt:lpstr>Depth</vt:lpstr>
      <vt:lpstr>simple-light-2</vt:lpstr>
      <vt:lpstr>Clviz – Clarity analysis and visualization</vt:lpstr>
      <vt:lpstr>CLARITY</vt:lpstr>
      <vt:lpstr>CLARITY analysis is underdeveloped</vt:lpstr>
      <vt:lpstr>3 click visualization pipeline</vt:lpstr>
      <vt:lpstr>PowerPoint Presentation</vt:lpstr>
      <vt:lpstr>PowerPoint Presentation</vt:lpstr>
      <vt:lpstr>Find Locally Brightest Points in High Background Setting</vt:lpstr>
      <vt:lpstr>Find Locally Brightest Points in Low Background Setting</vt:lpstr>
      <vt:lpstr>PowerPoint Presentation</vt:lpstr>
      <vt:lpstr>Interactive 3D Plot of Brightest Points with Atlas Regions (s3617)</vt:lpstr>
      <vt:lpstr>PowerPoint Presentation</vt:lpstr>
      <vt:lpstr>Interactive 3D Plot of Epsilon Ball Connected Graph (s3617)</vt:lpstr>
      <vt:lpstr>PowerPoint Presentation</vt:lpstr>
      <vt:lpstr>Interactive 3D Plot of Degrees Matrix (s3617)</vt:lpstr>
      <vt:lpstr>PowerPoint Presentation</vt:lpstr>
      <vt:lpstr>PowerPoint Presentation</vt:lpstr>
      <vt:lpstr>Connectivity Estimates (s3617)</vt:lpstr>
      <vt:lpstr>PowerPoint Presentation</vt:lpstr>
      <vt:lpstr>PowerPoint Presentation</vt:lpstr>
      <vt:lpstr>Live Web Service (and Demo)</vt:lpstr>
    </vt:vector>
  </TitlesOfParts>
  <Manager/>
  <Company/>
  <LinksUpToDate>false</LinksUpToDate>
  <SharedDoc>false</SharedDoc>
  <HyperlinkBase/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Clviz – Clarity analysis and visualization</dc:title>
  <dc:subject/>
  <dc:creator/>
  <cp:keywords/>
  <dc:description/>
  <cp:lastModifiedBy>Tony Sun</cp:lastModifiedBy>
  <cp:revision>89</cp:revision>
  <dcterms:modified xsi:type="dcterms:W3CDTF">2017-05-16T10:09:35Z</dcterms:modified>
  <cp:category/>
</cp:coreProperties>
</file>